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0" r:id="rId4"/>
    <p:sldId id="258" r:id="rId5"/>
    <p:sldId id="266" r:id="rId6"/>
    <p:sldId id="303" r:id="rId7"/>
    <p:sldId id="292" r:id="rId8"/>
    <p:sldId id="272" r:id="rId9"/>
    <p:sldId id="271" r:id="rId10"/>
    <p:sldId id="260" r:id="rId11"/>
    <p:sldId id="276" r:id="rId12"/>
    <p:sldId id="261" r:id="rId13"/>
    <p:sldId id="273" r:id="rId14"/>
    <p:sldId id="286" r:id="rId15"/>
    <p:sldId id="289" r:id="rId16"/>
    <p:sldId id="294" r:id="rId17"/>
    <p:sldId id="285" r:id="rId18"/>
    <p:sldId id="293" r:id="rId19"/>
    <p:sldId id="279" r:id="rId20"/>
    <p:sldId id="283" r:id="rId21"/>
    <p:sldId id="302" r:id="rId22"/>
    <p:sldId id="281" r:id="rId23"/>
    <p:sldId id="304" r:id="rId24"/>
    <p:sldId id="278" r:id="rId25"/>
    <p:sldId id="295" r:id="rId26"/>
    <p:sldId id="298" r:id="rId27"/>
    <p:sldId id="299" r:id="rId28"/>
    <p:sldId id="307" r:id="rId29"/>
    <p:sldId id="262" r:id="rId30"/>
    <p:sldId id="306" r:id="rId31"/>
    <p:sldId id="291" r:id="rId32"/>
    <p:sldId id="305" r:id="rId33"/>
    <p:sldId id="264" r:id="rId34"/>
    <p:sldId id="263" r:id="rId35"/>
    <p:sldId id="265" r:id="rId36"/>
    <p:sldId id="308" r:id="rId3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1FA05-F2C7-9E4D-8530-A02C9EB49200}" v="400" dt="2022-02-10T13:51:33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83762"/>
  </p:normalViewPr>
  <p:slideViewPr>
    <p:cSldViewPr snapToGrid="0" snapToObjects="1">
      <p:cViewPr>
        <p:scale>
          <a:sx n="101" d="100"/>
          <a:sy n="101" d="100"/>
        </p:scale>
        <p:origin x="9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yi Han" userId="73377e04-480e-4a05-be4c-9577764e40a8" providerId="ADAL" clId="{03D1FA05-F2C7-9E4D-8530-A02C9EB49200}"/>
    <pc:docChg chg="undo custSel addSld delSld modSld sldOrd">
      <pc:chgData name="Jiayi Han" userId="73377e04-480e-4a05-be4c-9577764e40a8" providerId="ADAL" clId="{03D1FA05-F2C7-9E4D-8530-A02C9EB49200}" dt="2022-02-11T18:30:29.214" v="9973" actId="20577"/>
      <pc:docMkLst>
        <pc:docMk/>
      </pc:docMkLst>
      <pc:sldChg chg="addSp delSp modSp mod modTransition">
        <pc:chgData name="Jiayi Han" userId="73377e04-480e-4a05-be4c-9577764e40a8" providerId="ADAL" clId="{03D1FA05-F2C7-9E4D-8530-A02C9EB49200}" dt="2022-02-07T11:30:19.050" v="4235"/>
        <pc:sldMkLst>
          <pc:docMk/>
          <pc:sldMk cId="318596484" sldId="256"/>
        </pc:sldMkLst>
        <pc:spChg chg="mod">
          <ac:chgData name="Jiayi Han" userId="73377e04-480e-4a05-be4c-9577764e40a8" providerId="ADAL" clId="{03D1FA05-F2C7-9E4D-8530-A02C9EB49200}" dt="2022-02-06T16:55:46.837" v="2510" actId="1076"/>
          <ac:spMkLst>
            <pc:docMk/>
            <pc:sldMk cId="318596484" sldId="256"/>
            <ac:spMk id="7" creationId="{905D7CC9-7348-4947-B42E-A4BDFD93ECE8}"/>
          </ac:spMkLst>
        </pc:spChg>
        <pc:spChg chg="mod">
          <ac:chgData name="Jiayi Han" userId="73377e04-480e-4a05-be4c-9577764e40a8" providerId="ADAL" clId="{03D1FA05-F2C7-9E4D-8530-A02C9EB49200}" dt="2022-02-06T16:55:49.886" v="2511" actId="1076"/>
          <ac:spMkLst>
            <pc:docMk/>
            <pc:sldMk cId="318596484" sldId="256"/>
            <ac:spMk id="8" creationId="{BA987944-3741-E14C-BD9F-79BF5D4AE836}"/>
          </ac:spMkLst>
        </pc:spChg>
        <pc:spChg chg="mod">
          <ac:chgData name="Jiayi Han" userId="73377e04-480e-4a05-be4c-9577764e40a8" providerId="ADAL" clId="{03D1FA05-F2C7-9E4D-8530-A02C9EB49200}" dt="2022-02-06T17:51:08.782" v="2920" actId="20577"/>
          <ac:spMkLst>
            <pc:docMk/>
            <pc:sldMk cId="318596484" sldId="256"/>
            <ac:spMk id="9" creationId="{E47091ED-E5A6-FF44-A28E-B1EA80D60FB9}"/>
          </ac:spMkLst>
        </pc:spChg>
        <pc:picChg chg="del mod">
          <ac:chgData name="Jiayi Han" userId="73377e04-480e-4a05-be4c-9577764e40a8" providerId="ADAL" clId="{03D1FA05-F2C7-9E4D-8530-A02C9EB49200}" dt="2022-02-06T17:50:50.741" v="2915" actId="478"/>
          <ac:picMkLst>
            <pc:docMk/>
            <pc:sldMk cId="318596484" sldId="256"/>
            <ac:picMk id="13" creationId="{A7F39819-C4C9-0942-AA9A-527A67F840AD}"/>
          </ac:picMkLst>
        </pc:picChg>
        <pc:picChg chg="add del mod">
          <ac:chgData name="Jiayi Han" userId="73377e04-480e-4a05-be4c-9577764e40a8" providerId="ADAL" clId="{03D1FA05-F2C7-9E4D-8530-A02C9EB49200}" dt="2022-02-06T14:19:53.254" v="1295" actId="21"/>
          <ac:picMkLst>
            <pc:docMk/>
            <pc:sldMk cId="318596484" sldId="256"/>
            <ac:picMk id="15" creationId="{D5770E97-4405-BC45-BE49-2234BCBBFAA4}"/>
          </ac:picMkLst>
        </pc:picChg>
        <pc:picChg chg="add mod">
          <ac:chgData name="Jiayi Han" userId="73377e04-480e-4a05-be4c-9577764e40a8" providerId="ADAL" clId="{03D1FA05-F2C7-9E4D-8530-A02C9EB49200}" dt="2022-02-06T17:50:51.066" v="2916"/>
          <ac:picMkLst>
            <pc:docMk/>
            <pc:sldMk cId="318596484" sldId="256"/>
            <ac:picMk id="16" creationId="{9ACCF58E-54CF-D949-BEAE-01D9A18B7C4A}"/>
          </ac:picMkLst>
        </pc:picChg>
        <pc:picChg chg="mod">
          <ac:chgData name="Jiayi Han" userId="73377e04-480e-4a05-be4c-9577764e40a8" providerId="ADAL" clId="{03D1FA05-F2C7-9E4D-8530-A02C9EB49200}" dt="2022-02-06T17:51:14.990" v="2921" actId="1076"/>
          <ac:picMkLst>
            <pc:docMk/>
            <pc:sldMk cId="318596484" sldId="256"/>
            <ac:picMk id="1026" creationId="{C17CB890-63A7-E140-A38F-946F844BB2FB}"/>
          </ac:picMkLst>
        </pc:picChg>
      </pc:sldChg>
      <pc:sldChg chg="addSp modSp mod modTransition setBg">
        <pc:chgData name="Jiayi Han" userId="73377e04-480e-4a05-be4c-9577764e40a8" providerId="ADAL" clId="{03D1FA05-F2C7-9E4D-8530-A02C9EB49200}" dt="2022-02-09T07:47:05.772" v="8652" actId="20577"/>
        <pc:sldMkLst>
          <pc:docMk/>
          <pc:sldMk cId="2826693401" sldId="257"/>
        </pc:sldMkLst>
        <pc:spChg chg="mod">
          <ac:chgData name="Jiayi Han" userId="73377e04-480e-4a05-be4c-9577764e40a8" providerId="ADAL" clId="{03D1FA05-F2C7-9E4D-8530-A02C9EB49200}" dt="2022-02-06T14:19:59.889" v="1299" actId="26606"/>
          <ac:spMkLst>
            <pc:docMk/>
            <pc:sldMk cId="2826693401" sldId="257"/>
            <ac:spMk id="2" creationId="{8B9288CC-3AC2-9646-9530-E8E97BC75C3C}"/>
          </ac:spMkLst>
        </pc:spChg>
        <pc:spChg chg="mod">
          <ac:chgData name="Jiayi Han" userId="73377e04-480e-4a05-be4c-9577764e40a8" providerId="ADAL" clId="{03D1FA05-F2C7-9E4D-8530-A02C9EB49200}" dt="2022-02-09T07:47:05.772" v="8652" actId="20577"/>
          <ac:spMkLst>
            <pc:docMk/>
            <pc:sldMk cId="2826693401" sldId="257"/>
            <ac:spMk id="3" creationId="{166C8D6D-2452-7B4B-A4AD-15BC99B700EE}"/>
          </ac:spMkLst>
        </pc:spChg>
        <pc:spChg chg="add">
          <ac:chgData name="Jiayi Han" userId="73377e04-480e-4a05-be4c-9577764e40a8" providerId="ADAL" clId="{03D1FA05-F2C7-9E4D-8530-A02C9EB49200}" dt="2022-02-06T14:19:59.889" v="1299" actId="26606"/>
          <ac:spMkLst>
            <pc:docMk/>
            <pc:sldMk cId="2826693401" sldId="257"/>
            <ac:spMk id="11" creationId="{907EF6B7-1338-4443-8C46-6A318D952DFD}"/>
          </ac:spMkLst>
        </pc:spChg>
        <pc:spChg chg="add">
          <ac:chgData name="Jiayi Han" userId="73377e04-480e-4a05-be4c-9577764e40a8" providerId="ADAL" clId="{03D1FA05-F2C7-9E4D-8530-A02C9EB49200}" dt="2022-02-06T14:19:59.889" v="1299" actId="26606"/>
          <ac:spMkLst>
            <pc:docMk/>
            <pc:sldMk cId="2826693401" sldId="257"/>
            <ac:spMk id="13" creationId="{DAAE4CDD-124C-4DCF-9584-B6033B545DD5}"/>
          </ac:spMkLst>
        </pc:spChg>
        <pc:spChg chg="add">
          <ac:chgData name="Jiayi Han" userId="73377e04-480e-4a05-be4c-9577764e40a8" providerId="ADAL" clId="{03D1FA05-F2C7-9E4D-8530-A02C9EB49200}" dt="2022-02-06T14:19:59.889" v="1299" actId="26606"/>
          <ac:spMkLst>
            <pc:docMk/>
            <pc:sldMk cId="2826693401" sldId="257"/>
            <ac:spMk id="15" creationId="{081E4A58-353D-44AE-B2FC-2A74E2E400F7}"/>
          </ac:spMkLst>
        </pc:spChg>
        <pc:picChg chg="add mod">
          <ac:chgData name="Jiayi Han" userId="73377e04-480e-4a05-be4c-9577764e40a8" providerId="ADAL" clId="{03D1FA05-F2C7-9E4D-8530-A02C9EB49200}" dt="2022-02-06T14:20:10.002" v="1303" actId="1076"/>
          <ac:picMkLst>
            <pc:docMk/>
            <pc:sldMk cId="2826693401" sldId="257"/>
            <ac:picMk id="6" creationId="{801BE574-464C-C741-8BFC-06192BF24C90}"/>
          </ac:picMkLst>
        </pc:picChg>
      </pc:sldChg>
      <pc:sldChg chg="addSp delSp modSp mod modTransition modNotesTx">
        <pc:chgData name="Jiayi Han" userId="73377e04-480e-4a05-be4c-9577764e40a8" providerId="ADAL" clId="{03D1FA05-F2C7-9E4D-8530-A02C9EB49200}" dt="2022-02-11T18:28:47.909" v="9951" actId="20577"/>
        <pc:sldMkLst>
          <pc:docMk/>
          <pc:sldMk cId="870602311" sldId="258"/>
        </pc:sldMkLst>
        <pc:spChg chg="mod">
          <ac:chgData name="Jiayi Han" userId="73377e04-480e-4a05-be4c-9577764e40a8" providerId="ADAL" clId="{03D1FA05-F2C7-9E4D-8530-A02C9EB49200}" dt="2022-02-09T20:45:01.636" v="9360" actId="20577"/>
          <ac:spMkLst>
            <pc:docMk/>
            <pc:sldMk cId="870602311" sldId="258"/>
            <ac:spMk id="2" creationId="{F8F2EA22-AFCF-E048-9B69-987211377BC2}"/>
          </ac:spMkLst>
        </pc:spChg>
        <pc:spChg chg="mod">
          <ac:chgData name="Jiayi Han" userId="73377e04-480e-4a05-be4c-9577764e40a8" providerId="ADAL" clId="{03D1FA05-F2C7-9E4D-8530-A02C9EB49200}" dt="2022-02-09T20:47:04.284" v="9613" actId="20577"/>
          <ac:spMkLst>
            <pc:docMk/>
            <pc:sldMk cId="870602311" sldId="258"/>
            <ac:spMk id="3" creationId="{1E9F8E24-FA98-3D4E-9F3D-506F44D4E27F}"/>
          </ac:spMkLst>
        </pc:spChg>
        <pc:spChg chg="add del mod">
          <ac:chgData name="Jiayi Han" userId="73377e04-480e-4a05-be4c-9577764e40a8" providerId="ADAL" clId="{03D1FA05-F2C7-9E4D-8530-A02C9EB49200}" dt="2022-02-06T12:14:17.841" v="300"/>
          <ac:spMkLst>
            <pc:docMk/>
            <pc:sldMk cId="870602311" sldId="258"/>
            <ac:spMk id="6" creationId="{11E2CB39-050E-064B-B7C6-D1182F19A3C2}"/>
          </ac:spMkLst>
        </pc:spChg>
        <pc:picChg chg="add del mod">
          <ac:chgData name="Jiayi Han" userId="73377e04-480e-4a05-be4c-9577764e40a8" providerId="ADAL" clId="{03D1FA05-F2C7-9E4D-8530-A02C9EB49200}" dt="2022-02-06T14:20:06.551" v="1302"/>
          <ac:picMkLst>
            <pc:docMk/>
            <pc:sldMk cId="870602311" sldId="258"/>
            <ac:picMk id="7" creationId="{5D9E64EE-50AC-4849-A450-8D1DC80575FB}"/>
          </ac:picMkLst>
        </pc:picChg>
        <pc:picChg chg="add mod">
          <ac:chgData name="Jiayi Han" userId="73377e04-480e-4a05-be4c-9577764e40a8" providerId="ADAL" clId="{03D1FA05-F2C7-9E4D-8530-A02C9EB49200}" dt="2022-02-06T14:20:11.558" v="1304"/>
          <ac:picMkLst>
            <pc:docMk/>
            <pc:sldMk cId="870602311" sldId="258"/>
            <ac:picMk id="8" creationId="{D19A1C3D-11CF-D946-B6C4-5BA4A969051C}"/>
          </ac:picMkLst>
        </pc:picChg>
        <pc:picChg chg="add mod">
          <ac:chgData name="Jiayi Han" userId="73377e04-480e-4a05-be4c-9577764e40a8" providerId="ADAL" clId="{03D1FA05-F2C7-9E4D-8530-A02C9EB49200}" dt="2022-02-10T13:48:42.177" v="9948"/>
          <ac:picMkLst>
            <pc:docMk/>
            <pc:sldMk cId="870602311" sldId="258"/>
            <ac:picMk id="9" creationId="{F6179EB1-7380-0446-85EC-CB070B803BEA}"/>
          </ac:picMkLst>
        </pc:picChg>
      </pc:sldChg>
      <pc:sldChg chg="addSp modSp del mod modTransition">
        <pc:chgData name="Jiayi Han" userId="73377e04-480e-4a05-be4c-9577764e40a8" providerId="ADAL" clId="{03D1FA05-F2C7-9E4D-8530-A02C9EB49200}" dt="2022-02-09T07:47:13.286" v="8653" actId="2696"/>
        <pc:sldMkLst>
          <pc:docMk/>
          <pc:sldMk cId="2839998696" sldId="259"/>
        </pc:sldMkLst>
        <pc:spChg chg="mod">
          <ac:chgData name="Jiayi Han" userId="73377e04-480e-4a05-be4c-9577764e40a8" providerId="ADAL" clId="{03D1FA05-F2C7-9E4D-8530-A02C9EB49200}" dt="2022-02-06T14:20:45.882" v="1310" actId="1076"/>
          <ac:spMkLst>
            <pc:docMk/>
            <pc:sldMk cId="2839998696" sldId="259"/>
            <ac:spMk id="2" creationId="{A757E944-51D3-784E-93E3-0D25DE791FA2}"/>
          </ac:spMkLst>
        </pc:spChg>
        <pc:picChg chg="add mod">
          <ac:chgData name="Jiayi Han" userId="73377e04-480e-4a05-be4c-9577764e40a8" providerId="ADAL" clId="{03D1FA05-F2C7-9E4D-8530-A02C9EB49200}" dt="2022-02-06T12:11:28.989" v="251" actId="1076"/>
          <ac:picMkLst>
            <pc:docMk/>
            <pc:sldMk cId="2839998696" sldId="259"/>
            <ac:picMk id="6" creationId="{E9A2F979-2641-9843-AAA3-BA61A0639A80}"/>
          </ac:picMkLst>
        </pc:picChg>
        <pc:picChg chg="add mod">
          <ac:chgData name="Jiayi Han" userId="73377e04-480e-4a05-be4c-9577764e40a8" providerId="ADAL" clId="{03D1FA05-F2C7-9E4D-8530-A02C9EB49200}" dt="2022-02-06T14:20:26.428" v="1309" actId="1076"/>
          <ac:picMkLst>
            <pc:docMk/>
            <pc:sldMk cId="2839998696" sldId="259"/>
            <ac:picMk id="8" creationId="{AF023C19-4F0B-944E-ACD9-E41792246A01}"/>
          </ac:picMkLst>
        </pc:picChg>
        <pc:picChg chg="add mod">
          <ac:chgData name="Jiayi Han" userId="73377e04-480e-4a05-be4c-9577764e40a8" providerId="ADAL" clId="{03D1FA05-F2C7-9E4D-8530-A02C9EB49200}" dt="2022-02-06T14:20:19.316" v="1308"/>
          <ac:picMkLst>
            <pc:docMk/>
            <pc:sldMk cId="2839998696" sldId="259"/>
            <ac:picMk id="9" creationId="{B725C7FC-CD99-0F4C-BB6B-2957D7B1D4D6}"/>
          </ac:picMkLst>
        </pc:picChg>
      </pc:sldChg>
      <pc:sldChg chg="addSp delSp modSp mod modTransition modNotesTx">
        <pc:chgData name="Jiayi Han" userId="73377e04-480e-4a05-be4c-9577764e40a8" providerId="ADAL" clId="{03D1FA05-F2C7-9E4D-8530-A02C9EB49200}" dt="2022-02-11T18:29:08.766" v="9955" actId="20577"/>
        <pc:sldMkLst>
          <pc:docMk/>
          <pc:sldMk cId="1367917070" sldId="260"/>
        </pc:sldMkLst>
        <pc:spChg chg="add del mod">
          <ac:chgData name="Jiayi Han" userId="73377e04-480e-4a05-be4c-9577764e40a8" providerId="ADAL" clId="{03D1FA05-F2C7-9E4D-8530-A02C9EB49200}" dt="2022-02-06T13:45:59.008" v="520"/>
          <ac:spMkLst>
            <pc:docMk/>
            <pc:sldMk cId="1367917070" sldId="260"/>
            <ac:spMk id="5" creationId="{67B9C7FC-4553-DB40-8590-AFFF96F70BC6}"/>
          </ac:spMkLst>
        </pc:spChg>
        <pc:spChg chg="add mod">
          <ac:chgData name="Jiayi Han" userId="73377e04-480e-4a05-be4c-9577764e40a8" providerId="ADAL" clId="{03D1FA05-F2C7-9E4D-8530-A02C9EB49200}" dt="2022-02-06T13:46:43.792" v="545" actId="113"/>
          <ac:spMkLst>
            <pc:docMk/>
            <pc:sldMk cId="1367917070" sldId="260"/>
            <ac:spMk id="6" creationId="{68225265-676C-484E-8155-A9862BA47FFA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7" creationId="{57774C22-3374-7D42-BF0B-E7F9D2E327AF}"/>
          </ac:spMkLst>
        </pc:spChg>
        <pc:spChg chg="add mod">
          <ac:chgData name="Jiayi Han" userId="73377e04-480e-4a05-be4c-9577764e40a8" providerId="ADAL" clId="{03D1FA05-F2C7-9E4D-8530-A02C9EB49200}" dt="2022-02-06T13:46:53.898" v="555" actId="20577"/>
          <ac:spMkLst>
            <pc:docMk/>
            <pc:sldMk cId="1367917070" sldId="260"/>
            <ac:spMk id="8" creationId="{F4F44A1B-6242-5E49-B89B-3E1F367C7A0A}"/>
          </ac:spMkLst>
        </pc:spChg>
        <pc:spChg chg="add del mod">
          <ac:chgData name="Jiayi Han" userId="73377e04-480e-4a05-be4c-9577764e40a8" providerId="ADAL" clId="{03D1FA05-F2C7-9E4D-8530-A02C9EB49200}" dt="2022-02-06T13:51:54.560" v="631" actId="478"/>
          <ac:spMkLst>
            <pc:docMk/>
            <pc:sldMk cId="1367917070" sldId="260"/>
            <ac:spMk id="9" creationId="{812E7039-4235-9F42-81BF-6036BE339654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0" creationId="{F1B0E966-8A21-774E-B4DA-06B7104E4F03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1" creationId="{E6357ACD-AF54-2949-BA77-71C23DDB2633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2" creationId="{E77614AF-7107-AF4E-8067-065BE8108687}"/>
          </ac:spMkLst>
        </pc:spChg>
        <pc:spChg chg="add mod">
          <ac:chgData name="Jiayi Han" userId="73377e04-480e-4a05-be4c-9577764e40a8" providerId="ADAL" clId="{03D1FA05-F2C7-9E4D-8530-A02C9EB49200}" dt="2022-02-06T13:51:57.781" v="632" actId="1076"/>
          <ac:spMkLst>
            <pc:docMk/>
            <pc:sldMk cId="1367917070" sldId="260"/>
            <ac:spMk id="13" creationId="{629D0193-158C-7F47-A8A4-F6B19FB10282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4" creationId="{3406FF30-725D-8F41-AA6A-170244F28278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6" creationId="{BF60CA62-D4C0-F543-8648-FA1EE9C0E64E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7" creationId="{E38FD891-30D4-AD46-B07E-5004742ADD86}"/>
          </ac:spMkLst>
        </pc:spChg>
        <pc:spChg chg="add del mod">
          <ac:chgData name="Jiayi Han" userId="73377e04-480e-4a05-be4c-9577764e40a8" providerId="ADAL" clId="{03D1FA05-F2C7-9E4D-8530-A02C9EB49200}" dt="2022-02-06T13:50:59.386" v="592" actId="478"/>
          <ac:spMkLst>
            <pc:docMk/>
            <pc:sldMk cId="1367917070" sldId="260"/>
            <ac:spMk id="18" creationId="{77D9A554-3908-2043-A101-FF07C274C8EB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19" creationId="{DAA5E8A7-4343-1D4B-AB6D-477E045B0813}"/>
          </ac:spMkLst>
        </pc:spChg>
        <pc:spChg chg="add mod">
          <ac:chgData name="Jiayi Han" userId="73377e04-480e-4a05-be4c-9577764e40a8" providerId="ADAL" clId="{03D1FA05-F2C7-9E4D-8530-A02C9EB49200}" dt="2022-02-06T13:51:04.800" v="593" actId="1076"/>
          <ac:spMkLst>
            <pc:docMk/>
            <pc:sldMk cId="1367917070" sldId="260"/>
            <ac:spMk id="20" creationId="{A7AFA21E-8B12-4E45-AAC1-867BD20DFFC2}"/>
          </ac:spMkLst>
        </pc:spChg>
        <pc:spChg chg="add mod">
          <ac:chgData name="Jiayi Han" userId="73377e04-480e-4a05-be4c-9577764e40a8" providerId="ADAL" clId="{03D1FA05-F2C7-9E4D-8530-A02C9EB49200}" dt="2022-02-06T14:14:39.106" v="1112" actId="1076"/>
          <ac:spMkLst>
            <pc:docMk/>
            <pc:sldMk cId="1367917070" sldId="260"/>
            <ac:spMk id="21" creationId="{62CF92C4-65C4-0447-928F-FF6F5725EBE2}"/>
          </ac:spMkLst>
        </pc:spChg>
        <pc:spChg chg="add mod">
          <ac:chgData name="Jiayi Han" userId="73377e04-480e-4a05-be4c-9577764e40a8" providerId="ADAL" clId="{03D1FA05-F2C7-9E4D-8530-A02C9EB49200}" dt="2022-02-06T13:52:06.328" v="633" actId="1076"/>
          <ac:spMkLst>
            <pc:docMk/>
            <pc:sldMk cId="1367917070" sldId="260"/>
            <ac:spMk id="22" creationId="{9140CC44-C17F-1F49-8F2F-2C4A1DFD1E25}"/>
          </ac:spMkLst>
        </pc:spChg>
        <pc:spChg chg="add mod">
          <ac:chgData name="Jiayi Han" userId="73377e04-480e-4a05-be4c-9577764e40a8" providerId="ADAL" clId="{03D1FA05-F2C7-9E4D-8530-A02C9EB49200}" dt="2022-02-06T13:53:58.873" v="834" actId="1076"/>
          <ac:spMkLst>
            <pc:docMk/>
            <pc:sldMk cId="1367917070" sldId="260"/>
            <ac:spMk id="40" creationId="{D63A2DC2-9933-224C-9827-B8005211A07D}"/>
          </ac:spMkLst>
        </pc:spChg>
        <pc:picChg chg="add mod">
          <ac:chgData name="Jiayi Han" userId="73377e04-480e-4a05-be4c-9577764e40a8" providerId="ADAL" clId="{03D1FA05-F2C7-9E4D-8530-A02C9EB49200}" dt="2022-02-06T14:20:59.630" v="1316"/>
          <ac:picMkLst>
            <pc:docMk/>
            <pc:sldMk cId="1367917070" sldId="260"/>
            <ac:picMk id="44" creationId="{A67642D7-D21A-F940-9C25-D78FB5A3D04B}"/>
          </ac:picMkLst>
        </pc:picChg>
        <pc:picChg chg="add mod">
          <ac:chgData name="Jiayi Han" userId="73377e04-480e-4a05-be4c-9577764e40a8" providerId="ADAL" clId="{03D1FA05-F2C7-9E4D-8530-A02C9EB49200}" dt="2022-02-06T13:52:33.774" v="642" actId="1076"/>
          <ac:picMkLst>
            <pc:docMk/>
            <pc:sldMk cId="1367917070" sldId="260"/>
            <ac:picMk id="5122" creationId="{2F5B7853-C300-DB41-BAC7-A17C5E6CCCCC}"/>
          </ac:picMkLst>
        </pc:picChg>
        <pc:cxnChg chg="add mod">
          <ac:chgData name="Jiayi Han" userId="73377e04-480e-4a05-be4c-9577764e40a8" providerId="ADAL" clId="{03D1FA05-F2C7-9E4D-8530-A02C9EB49200}" dt="2022-02-06T13:52:06.328" v="633" actId="1076"/>
          <ac:cxnSpMkLst>
            <pc:docMk/>
            <pc:sldMk cId="1367917070" sldId="260"/>
            <ac:cxnSpMk id="23" creationId="{3287BECF-D4B8-904F-BC17-D586F156E637}"/>
          </ac:cxnSpMkLst>
        </pc:cxnChg>
        <pc:cxnChg chg="add mod">
          <ac:chgData name="Jiayi Han" userId="73377e04-480e-4a05-be4c-9577764e40a8" providerId="ADAL" clId="{03D1FA05-F2C7-9E4D-8530-A02C9EB49200}" dt="2022-02-06T13:52:06.328" v="633" actId="1076"/>
          <ac:cxnSpMkLst>
            <pc:docMk/>
            <pc:sldMk cId="1367917070" sldId="260"/>
            <ac:cxnSpMk id="26" creationId="{FABA1DEA-F93F-A145-9125-C815675BB9D0}"/>
          </ac:cxnSpMkLst>
        </pc:cxnChg>
        <pc:cxnChg chg="add mod">
          <ac:chgData name="Jiayi Han" userId="73377e04-480e-4a05-be4c-9577764e40a8" providerId="ADAL" clId="{03D1FA05-F2C7-9E4D-8530-A02C9EB49200}" dt="2022-02-06T13:52:06.328" v="633" actId="1076"/>
          <ac:cxnSpMkLst>
            <pc:docMk/>
            <pc:sldMk cId="1367917070" sldId="260"/>
            <ac:cxnSpMk id="29" creationId="{1F356A38-330C-DD4F-9AC0-7EA4A470C8AD}"/>
          </ac:cxnSpMkLst>
        </pc:cxnChg>
        <pc:cxnChg chg="add mod">
          <ac:chgData name="Jiayi Han" userId="73377e04-480e-4a05-be4c-9577764e40a8" providerId="ADAL" clId="{03D1FA05-F2C7-9E4D-8530-A02C9EB49200}" dt="2022-02-06T14:14:39.106" v="1112" actId="1076"/>
          <ac:cxnSpMkLst>
            <pc:docMk/>
            <pc:sldMk cId="1367917070" sldId="260"/>
            <ac:cxnSpMk id="35" creationId="{CB854225-87BC-AD4E-B5FA-5D60F3D5B600}"/>
          </ac:cxnSpMkLst>
        </pc:cxnChg>
        <pc:cxnChg chg="add mod">
          <ac:chgData name="Jiayi Han" userId="73377e04-480e-4a05-be4c-9577764e40a8" providerId="ADAL" clId="{03D1FA05-F2C7-9E4D-8530-A02C9EB49200}" dt="2022-02-06T14:14:39.106" v="1112" actId="1076"/>
          <ac:cxnSpMkLst>
            <pc:docMk/>
            <pc:sldMk cId="1367917070" sldId="260"/>
            <ac:cxnSpMk id="38" creationId="{FFA0701B-C771-1740-ACD7-FE9942C500B1}"/>
          </ac:cxnSpMkLst>
        </pc:cxnChg>
      </pc:sldChg>
      <pc:sldChg chg="addSp delSp modSp mod modTransition">
        <pc:chgData name="Jiayi Han" userId="73377e04-480e-4a05-be4c-9577764e40a8" providerId="ADAL" clId="{03D1FA05-F2C7-9E4D-8530-A02C9EB49200}" dt="2022-02-08T14:50:32.878" v="7036"/>
        <pc:sldMkLst>
          <pc:docMk/>
          <pc:sldMk cId="3105386465" sldId="261"/>
        </pc:sldMkLst>
        <pc:spChg chg="mod">
          <ac:chgData name="Jiayi Han" userId="73377e04-480e-4a05-be4c-9577764e40a8" providerId="ADAL" clId="{03D1FA05-F2C7-9E4D-8530-A02C9EB49200}" dt="2022-02-06T14:18:52.583" v="1213" actId="20577"/>
          <ac:spMkLst>
            <pc:docMk/>
            <pc:sldMk cId="3105386465" sldId="261"/>
            <ac:spMk id="2" creationId="{883D875D-9A5C-9044-8C29-29C24C65FA68}"/>
          </ac:spMkLst>
        </pc:spChg>
        <pc:spChg chg="del">
          <ac:chgData name="Jiayi Han" userId="73377e04-480e-4a05-be4c-9577764e40a8" providerId="ADAL" clId="{03D1FA05-F2C7-9E4D-8530-A02C9EB49200}" dt="2022-02-06T14:22:57.328" v="1327"/>
          <ac:spMkLst>
            <pc:docMk/>
            <pc:sldMk cId="3105386465" sldId="261"/>
            <ac:spMk id="3" creationId="{D5B10D23-A77B-C846-B498-EFC66894CABA}"/>
          </ac:spMkLst>
        </pc:spChg>
        <pc:spChg chg="add del mod">
          <ac:chgData name="Jiayi Han" userId="73377e04-480e-4a05-be4c-9577764e40a8" providerId="ADAL" clId="{03D1FA05-F2C7-9E4D-8530-A02C9EB49200}" dt="2022-02-08T14:50:32.878" v="7036"/>
          <ac:spMkLst>
            <pc:docMk/>
            <pc:sldMk cId="3105386465" sldId="261"/>
            <ac:spMk id="11" creationId="{D69C5B51-404C-A047-BB2D-7EE038A61423}"/>
          </ac:spMkLst>
        </pc:spChg>
        <pc:spChg chg="add del mod">
          <ac:chgData name="Jiayi Han" userId="73377e04-480e-4a05-be4c-9577764e40a8" providerId="ADAL" clId="{03D1FA05-F2C7-9E4D-8530-A02C9EB49200}" dt="2022-02-08T14:50:32.642" v="7035"/>
          <ac:spMkLst>
            <pc:docMk/>
            <pc:sldMk cId="3105386465" sldId="261"/>
            <ac:spMk id="12" creationId="{B8B4216C-0DAC-EB4C-BB31-FB99570EA95A}"/>
          </ac:spMkLst>
        </pc:spChg>
        <pc:picChg chg="add mod">
          <ac:chgData name="Jiayi Han" userId="73377e04-480e-4a05-be4c-9577764e40a8" providerId="ADAL" clId="{03D1FA05-F2C7-9E4D-8530-A02C9EB49200}" dt="2022-02-06T14:21:04.813" v="1320"/>
          <ac:picMkLst>
            <pc:docMk/>
            <pc:sldMk cId="3105386465" sldId="261"/>
            <ac:picMk id="5" creationId="{B3E66342-851C-C34F-BEBE-3A43DE93CD8E}"/>
          </ac:picMkLst>
        </pc:picChg>
        <pc:picChg chg="add mod">
          <ac:chgData name="Jiayi Han" userId="73377e04-480e-4a05-be4c-9577764e40a8" providerId="ADAL" clId="{03D1FA05-F2C7-9E4D-8530-A02C9EB49200}" dt="2022-02-06T14:23:09.511" v="1335" actId="1076"/>
          <ac:picMkLst>
            <pc:docMk/>
            <pc:sldMk cId="3105386465" sldId="261"/>
            <ac:picMk id="7" creationId="{B7C9AA12-DFBC-104E-A1C8-EE28599F6270}"/>
          </ac:picMkLst>
        </pc:picChg>
        <pc:picChg chg="add del mod">
          <ac:chgData name="Jiayi Han" userId="73377e04-480e-4a05-be4c-9577764e40a8" providerId="ADAL" clId="{03D1FA05-F2C7-9E4D-8530-A02C9EB49200}" dt="2022-02-06T14:23:35.284" v="1337" actId="478"/>
          <ac:picMkLst>
            <pc:docMk/>
            <pc:sldMk cId="3105386465" sldId="261"/>
            <ac:picMk id="8" creationId="{73EAE38C-D475-7644-8AE4-D530C84AD2F6}"/>
          </ac:picMkLst>
        </pc:picChg>
        <pc:picChg chg="add mod">
          <ac:chgData name="Jiayi Han" userId="73377e04-480e-4a05-be4c-9577764e40a8" providerId="ADAL" clId="{03D1FA05-F2C7-9E4D-8530-A02C9EB49200}" dt="2022-02-08T10:56:57.425" v="6257" actId="1076"/>
          <ac:picMkLst>
            <pc:docMk/>
            <pc:sldMk cId="3105386465" sldId="261"/>
            <ac:picMk id="10" creationId="{2930E8EF-2F77-614B-B1EF-0AD2D7EEDEB4}"/>
          </ac:picMkLst>
        </pc:picChg>
      </pc:sldChg>
      <pc:sldChg chg="addSp delSp modSp mod modTransition">
        <pc:chgData name="Jiayi Han" userId="73377e04-480e-4a05-be4c-9577764e40a8" providerId="ADAL" clId="{03D1FA05-F2C7-9E4D-8530-A02C9EB49200}" dt="2022-02-08T18:01:25.828" v="8629" actId="20577"/>
        <pc:sldMkLst>
          <pc:docMk/>
          <pc:sldMk cId="2137007247" sldId="262"/>
        </pc:sldMkLst>
        <pc:spChg chg="mod">
          <ac:chgData name="Jiayi Han" userId="73377e04-480e-4a05-be4c-9577764e40a8" providerId="ADAL" clId="{03D1FA05-F2C7-9E4D-8530-A02C9EB49200}" dt="2022-02-08T18:01:25.828" v="8629" actId="20577"/>
          <ac:spMkLst>
            <pc:docMk/>
            <pc:sldMk cId="2137007247" sldId="262"/>
            <ac:spMk id="2" creationId="{0A42307F-F565-1A40-8A76-1B449AE712F0}"/>
          </ac:spMkLst>
        </pc:spChg>
        <pc:spChg chg="add mod">
          <ac:chgData name="Jiayi Han" userId="73377e04-480e-4a05-be4c-9577764e40a8" providerId="ADAL" clId="{03D1FA05-F2C7-9E4D-8530-A02C9EB49200}" dt="2022-02-08T14:38:57.871" v="6749" actId="208"/>
          <ac:spMkLst>
            <pc:docMk/>
            <pc:sldMk cId="2137007247" sldId="262"/>
            <ac:spMk id="7" creationId="{1CE87948-E4EE-8945-A4EE-CBAF582450C0}"/>
          </ac:spMkLst>
        </pc:spChg>
        <pc:spChg chg="add mod">
          <ac:chgData name="Jiayi Han" userId="73377e04-480e-4a05-be4c-9577764e40a8" providerId="ADAL" clId="{03D1FA05-F2C7-9E4D-8530-A02C9EB49200}" dt="2022-02-08T14:37:22.163" v="6725" actId="20577"/>
          <ac:spMkLst>
            <pc:docMk/>
            <pc:sldMk cId="2137007247" sldId="262"/>
            <ac:spMk id="12" creationId="{741D6D2A-62FB-A747-A83E-9E68D592CD94}"/>
          </ac:spMkLst>
        </pc:spChg>
        <pc:spChg chg="add mod">
          <ac:chgData name="Jiayi Han" userId="73377e04-480e-4a05-be4c-9577764e40a8" providerId="ADAL" clId="{03D1FA05-F2C7-9E4D-8530-A02C9EB49200}" dt="2022-02-08T14:38:57.871" v="6749" actId="208"/>
          <ac:spMkLst>
            <pc:docMk/>
            <pc:sldMk cId="2137007247" sldId="262"/>
            <ac:spMk id="14" creationId="{E84CE165-1F87-1B43-A481-1807C8C416B5}"/>
          </ac:spMkLst>
        </pc:spChg>
        <pc:spChg chg="add mod">
          <ac:chgData name="Jiayi Han" userId="73377e04-480e-4a05-be4c-9577764e40a8" providerId="ADAL" clId="{03D1FA05-F2C7-9E4D-8530-A02C9EB49200}" dt="2022-02-08T14:38:57.871" v="6749" actId="208"/>
          <ac:spMkLst>
            <pc:docMk/>
            <pc:sldMk cId="2137007247" sldId="262"/>
            <ac:spMk id="15" creationId="{C13721C5-70D1-AA45-8F5B-F27E38913485}"/>
          </ac:spMkLst>
        </pc:spChg>
        <pc:graphicFrameChg chg="del modGraphic">
          <ac:chgData name="Jiayi Han" userId="73377e04-480e-4a05-be4c-9577764e40a8" providerId="ADAL" clId="{03D1FA05-F2C7-9E4D-8530-A02C9EB49200}" dt="2022-02-08T14:35:29.052" v="6459" actId="478"/>
          <ac:graphicFrameMkLst>
            <pc:docMk/>
            <pc:sldMk cId="2137007247" sldId="262"/>
            <ac:graphicFrameMk id="5" creationId="{32BE8C74-27DA-9240-847D-612D2F57A3B6}"/>
          </ac:graphicFrameMkLst>
        </pc:graphicFrameChg>
        <pc:picChg chg="add mod">
          <ac:chgData name="Jiayi Han" userId="73377e04-480e-4a05-be4c-9577764e40a8" providerId="ADAL" clId="{03D1FA05-F2C7-9E4D-8530-A02C9EB49200}" dt="2022-02-06T14:21:10.130" v="1323"/>
          <ac:picMkLst>
            <pc:docMk/>
            <pc:sldMk cId="2137007247" sldId="262"/>
            <ac:picMk id="8" creationId="{435F355C-CB7E-6E4F-93AC-85D6A9FAA8AD}"/>
          </ac:picMkLst>
        </pc:picChg>
        <pc:picChg chg="add mod">
          <ac:chgData name="Jiayi Han" userId="73377e04-480e-4a05-be4c-9577764e40a8" providerId="ADAL" clId="{03D1FA05-F2C7-9E4D-8530-A02C9EB49200}" dt="2022-02-08T14:37:31.318" v="6727" actId="1076"/>
          <ac:picMkLst>
            <pc:docMk/>
            <pc:sldMk cId="2137007247" sldId="262"/>
            <ac:picMk id="9" creationId="{709A3DEF-2B04-744C-9D9B-D0D27D863344}"/>
          </ac:picMkLst>
        </pc:picChg>
        <pc:picChg chg="add mod">
          <ac:chgData name="Jiayi Han" userId="73377e04-480e-4a05-be4c-9577764e40a8" providerId="ADAL" clId="{03D1FA05-F2C7-9E4D-8530-A02C9EB49200}" dt="2022-02-08T14:38:22.079" v="6742" actId="1076"/>
          <ac:picMkLst>
            <pc:docMk/>
            <pc:sldMk cId="2137007247" sldId="262"/>
            <ac:picMk id="10" creationId="{3DB85E46-0FC5-A54A-B885-7D9568A06FE3}"/>
          </ac:picMkLst>
        </pc:picChg>
        <pc:picChg chg="add mod">
          <ac:chgData name="Jiayi Han" userId="73377e04-480e-4a05-be4c-9577764e40a8" providerId="ADAL" clId="{03D1FA05-F2C7-9E4D-8530-A02C9EB49200}" dt="2022-02-08T14:38:24.811" v="6743" actId="1076"/>
          <ac:picMkLst>
            <pc:docMk/>
            <pc:sldMk cId="2137007247" sldId="262"/>
            <ac:picMk id="13" creationId="{69216D37-2F1D-8345-9FAA-61EFEF037817}"/>
          </ac:picMkLst>
        </pc:picChg>
        <pc:picChg chg="add del mod">
          <ac:chgData name="Jiayi Han" userId="73377e04-480e-4a05-be4c-9577764e40a8" providerId="ADAL" clId="{03D1FA05-F2C7-9E4D-8530-A02C9EB49200}" dt="2022-02-08T14:54:54.637" v="7316"/>
          <ac:picMkLst>
            <pc:docMk/>
            <pc:sldMk cId="2137007247" sldId="262"/>
            <ac:picMk id="16" creationId="{8CB1DF60-1E37-B040-8650-4E0600A6CF38}"/>
          </ac:picMkLst>
        </pc:picChg>
      </pc:sldChg>
      <pc:sldChg chg="addSp modSp mod modTransition">
        <pc:chgData name="Jiayi Han" userId="73377e04-480e-4a05-be4c-9577764e40a8" providerId="ADAL" clId="{03D1FA05-F2C7-9E4D-8530-A02C9EB49200}" dt="2022-02-08T18:00:55.712" v="8604"/>
        <pc:sldMkLst>
          <pc:docMk/>
          <pc:sldMk cId="1159667478" sldId="263"/>
        </pc:sldMkLst>
        <pc:spChg chg="mod">
          <ac:chgData name="Jiayi Han" userId="73377e04-480e-4a05-be4c-9577764e40a8" providerId="ADAL" clId="{03D1FA05-F2C7-9E4D-8530-A02C9EB49200}" dt="2022-02-08T17:51:21.693" v="8516" actId="20577"/>
          <ac:spMkLst>
            <pc:docMk/>
            <pc:sldMk cId="1159667478" sldId="263"/>
            <ac:spMk id="3" creationId="{0833B1B9-6EB5-5A43-B7C8-0488D3091AA7}"/>
          </ac:spMkLst>
        </pc:spChg>
        <pc:picChg chg="add mod">
          <ac:chgData name="Jiayi Han" userId="73377e04-480e-4a05-be4c-9577764e40a8" providerId="ADAL" clId="{03D1FA05-F2C7-9E4D-8530-A02C9EB49200}" dt="2022-02-06T14:21:11.019" v="1324"/>
          <ac:picMkLst>
            <pc:docMk/>
            <pc:sldMk cId="1159667478" sldId="263"/>
            <ac:picMk id="4" creationId="{0115130B-0DD1-404A-B9B3-A90E1C49F468}"/>
          </ac:picMkLst>
        </pc:picChg>
      </pc:sldChg>
      <pc:sldChg chg="addSp modSp mod ord modTransition modNotesTx">
        <pc:chgData name="Jiayi Han" userId="73377e04-480e-4a05-be4c-9577764e40a8" providerId="ADAL" clId="{03D1FA05-F2C7-9E4D-8530-A02C9EB49200}" dt="2022-02-11T18:30:21.255" v="9971" actId="20577"/>
        <pc:sldMkLst>
          <pc:docMk/>
          <pc:sldMk cId="42192883" sldId="264"/>
        </pc:sldMkLst>
        <pc:spChg chg="mod">
          <ac:chgData name="Jiayi Han" userId="73377e04-480e-4a05-be4c-9577764e40a8" providerId="ADAL" clId="{03D1FA05-F2C7-9E4D-8530-A02C9EB49200}" dt="2022-02-08T09:12:13.175" v="5758" actId="20577"/>
          <ac:spMkLst>
            <pc:docMk/>
            <pc:sldMk cId="42192883" sldId="264"/>
            <ac:spMk id="2" creationId="{C51BD0C2-F932-F54E-86E5-A3AD3F04263A}"/>
          </ac:spMkLst>
        </pc:spChg>
        <pc:spChg chg="mod">
          <ac:chgData name="Jiayi Han" userId="73377e04-480e-4a05-be4c-9577764e40a8" providerId="ADAL" clId="{03D1FA05-F2C7-9E4D-8530-A02C9EB49200}" dt="2022-02-08T17:53:19.521" v="8603" actId="20577"/>
          <ac:spMkLst>
            <pc:docMk/>
            <pc:sldMk cId="42192883" sldId="264"/>
            <ac:spMk id="3" creationId="{B77463B8-D640-CD4A-8197-6F2908CF66FE}"/>
          </ac:spMkLst>
        </pc:spChg>
        <pc:picChg chg="add mod">
          <ac:chgData name="Jiayi Han" userId="73377e04-480e-4a05-be4c-9577764e40a8" providerId="ADAL" clId="{03D1FA05-F2C7-9E4D-8530-A02C9EB49200}" dt="2022-02-06T14:21:12.649" v="1325"/>
          <ac:picMkLst>
            <pc:docMk/>
            <pc:sldMk cId="42192883" sldId="264"/>
            <ac:picMk id="4" creationId="{1F00FC5F-0522-B244-9B9D-464A1F74E170}"/>
          </ac:picMkLst>
        </pc:picChg>
      </pc:sldChg>
      <pc:sldChg chg="addSp delSp modSp mod ord modTransition modNotesTx">
        <pc:chgData name="Jiayi Han" userId="73377e04-480e-4a05-be4c-9577764e40a8" providerId="ADAL" clId="{03D1FA05-F2C7-9E4D-8530-A02C9EB49200}" dt="2022-02-11T18:30:29.214" v="9973" actId="20577"/>
        <pc:sldMkLst>
          <pc:docMk/>
          <pc:sldMk cId="425779034" sldId="265"/>
        </pc:sldMkLst>
        <pc:spChg chg="del">
          <ac:chgData name="Jiayi Han" userId="73377e04-480e-4a05-be4c-9577764e40a8" providerId="ADAL" clId="{03D1FA05-F2C7-9E4D-8530-A02C9EB49200}" dt="2022-02-07T10:23:56.010" v="3678" actId="478"/>
          <ac:spMkLst>
            <pc:docMk/>
            <pc:sldMk cId="425779034" sldId="265"/>
            <ac:spMk id="3" creationId="{74291EB5-2575-7F4B-83C7-DD453BF40D7B}"/>
          </ac:spMkLst>
        </pc:spChg>
        <pc:graphicFrameChg chg="add mod modGraphic">
          <ac:chgData name="Jiayi Han" userId="73377e04-480e-4a05-be4c-9577764e40a8" providerId="ADAL" clId="{03D1FA05-F2C7-9E4D-8530-A02C9EB49200}" dt="2022-02-09T09:06:42.197" v="8949" actId="20577"/>
          <ac:graphicFrameMkLst>
            <pc:docMk/>
            <pc:sldMk cId="425779034" sldId="265"/>
            <ac:graphicFrameMk id="5" creationId="{A5C846D6-1E23-1C47-827C-BBEE53FBF881}"/>
          </ac:graphicFrameMkLst>
        </pc:graphicFrameChg>
        <pc:picChg chg="add mod">
          <ac:chgData name="Jiayi Han" userId="73377e04-480e-4a05-be4c-9577764e40a8" providerId="ADAL" clId="{03D1FA05-F2C7-9E4D-8530-A02C9EB49200}" dt="2022-02-06T14:21:14.341" v="1326"/>
          <ac:picMkLst>
            <pc:docMk/>
            <pc:sldMk cId="425779034" sldId="265"/>
            <ac:picMk id="4" creationId="{59F01799-41C8-D141-8149-FE9720E03C5F}"/>
          </ac:picMkLst>
        </pc:picChg>
      </pc:sldChg>
      <pc:sldChg chg="addSp delSp modSp mod modTransition setBg addAnim delAnim modNotesTx">
        <pc:chgData name="Jiayi Han" userId="73377e04-480e-4a05-be4c-9577764e40a8" providerId="ADAL" clId="{03D1FA05-F2C7-9E4D-8530-A02C9EB49200}" dt="2022-02-11T18:28:52.460" v="9952" actId="20577"/>
        <pc:sldMkLst>
          <pc:docMk/>
          <pc:sldMk cId="546971663" sldId="266"/>
        </pc:sldMkLst>
        <pc:spChg chg="del mod">
          <ac:chgData name="Jiayi Han" userId="73377e04-480e-4a05-be4c-9577764e40a8" providerId="ADAL" clId="{03D1FA05-F2C7-9E4D-8530-A02C9EB49200}" dt="2022-02-07T19:39:03.621" v="4775" actId="478"/>
          <ac:spMkLst>
            <pc:docMk/>
            <pc:sldMk cId="546971663" sldId="266"/>
            <ac:spMk id="2" creationId="{0D795328-5D59-2945-8147-1B5DF695D97B}"/>
          </ac:spMkLst>
        </pc:spChg>
        <pc:spChg chg="mod">
          <ac:chgData name="Jiayi Han" userId="73377e04-480e-4a05-be4c-9577764e40a8" providerId="ADAL" clId="{03D1FA05-F2C7-9E4D-8530-A02C9EB49200}" dt="2022-02-10T13:48:39.436" v="9947" actId="21"/>
          <ac:spMkLst>
            <pc:docMk/>
            <pc:sldMk cId="546971663" sldId="266"/>
            <ac:spMk id="7" creationId="{94E2FE5C-E336-5140-9285-AC51E3A815BB}"/>
          </ac:spMkLst>
        </pc:spChg>
        <pc:spChg chg="add del mod">
          <ac:chgData name="Jiayi Han" userId="73377e04-480e-4a05-be4c-9577764e40a8" providerId="ADAL" clId="{03D1FA05-F2C7-9E4D-8530-A02C9EB49200}" dt="2022-02-07T19:39:08.509" v="4777" actId="478"/>
          <ac:spMkLst>
            <pc:docMk/>
            <pc:sldMk cId="546971663" sldId="266"/>
            <ac:spMk id="8" creationId="{1A282A83-400F-0347-8CB8-C3AC9BFBEC1C}"/>
          </ac:spMkLst>
        </pc:spChg>
        <pc:spChg chg="add mod">
          <ac:chgData name="Jiayi Han" userId="73377e04-480e-4a05-be4c-9577764e40a8" providerId="ADAL" clId="{03D1FA05-F2C7-9E4D-8530-A02C9EB49200}" dt="2022-02-09T08:17:23.732" v="8741" actId="20577"/>
          <ac:spMkLst>
            <pc:docMk/>
            <pc:sldMk cId="546971663" sldId="266"/>
            <ac:spMk id="13" creationId="{527B3BFF-DD22-9E43-B69C-E228C83E5BE9}"/>
          </ac:spMkLst>
        </pc:spChg>
        <pc:spChg chg="add">
          <ac:chgData name="Jiayi Han" userId="73377e04-480e-4a05-be4c-9577764e40a8" providerId="ADAL" clId="{03D1FA05-F2C7-9E4D-8530-A02C9EB49200}" dt="2022-02-06T12:09:12.797" v="47" actId="26606"/>
          <ac:spMkLst>
            <pc:docMk/>
            <pc:sldMk cId="546971663" sldId="266"/>
            <ac:spMk id="71" creationId="{72D05657-94EE-4B2D-BC1B-A1D065063658}"/>
          </ac:spMkLst>
        </pc:spChg>
        <pc:spChg chg="add">
          <ac:chgData name="Jiayi Han" userId="73377e04-480e-4a05-be4c-9577764e40a8" providerId="ADAL" clId="{03D1FA05-F2C7-9E4D-8530-A02C9EB49200}" dt="2022-02-06T12:09:12.797" v="47" actId="26606"/>
          <ac:spMkLst>
            <pc:docMk/>
            <pc:sldMk cId="546971663" sldId="266"/>
            <ac:spMk id="73" creationId="{7586665A-47B3-4AEE-BC94-15D89FF706B3}"/>
          </ac:spMkLst>
        </pc:spChg>
        <pc:picChg chg="mod ord">
          <ac:chgData name="Jiayi Han" userId="73377e04-480e-4a05-be4c-9577764e40a8" providerId="ADAL" clId="{03D1FA05-F2C7-9E4D-8530-A02C9EB49200}" dt="2022-02-09T09:16:43.676" v="8955" actId="14100"/>
          <ac:picMkLst>
            <pc:docMk/>
            <pc:sldMk cId="546971663" sldId="266"/>
            <ac:picMk id="5" creationId="{49CDBDD6-D28E-E14A-8572-331653087257}"/>
          </ac:picMkLst>
        </pc:picChg>
        <pc:picChg chg="add mod">
          <ac:chgData name="Jiayi Han" userId="73377e04-480e-4a05-be4c-9577764e40a8" providerId="ADAL" clId="{03D1FA05-F2C7-9E4D-8530-A02C9EB49200}" dt="2022-02-06T14:20:14.767" v="1306"/>
          <ac:picMkLst>
            <pc:docMk/>
            <pc:sldMk cId="546971663" sldId="266"/>
            <ac:picMk id="10" creationId="{0AA8C0DF-1517-CD49-A905-CA569A57836F}"/>
          </ac:picMkLst>
        </pc:picChg>
        <pc:picChg chg="mod">
          <ac:chgData name="Jiayi Han" userId="73377e04-480e-4a05-be4c-9577764e40a8" providerId="ADAL" clId="{03D1FA05-F2C7-9E4D-8530-A02C9EB49200}" dt="2022-02-06T14:58:36.740" v="1495" actId="1076"/>
          <ac:picMkLst>
            <pc:docMk/>
            <pc:sldMk cId="546971663" sldId="266"/>
            <ac:picMk id="9218" creationId="{B55A6E53-F977-5145-9E6A-41AE773B1B55}"/>
          </ac:picMkLst>
        </pc:picChg>
      </pc:sldChg>
      <pc:sldChg chg="addSp modSp del mod modTransition">
        <pc:chgData name="Jiayi Han" userId="73377e04-480e-4a05-be4c-9577764e40a8" providerId="ADAL" clId="{03D1FA05-F2C7-9E4D-8530-A02C9EB49200}" dt="2022-02-08T09:39:33.973" v="6076" actId="2696"/>
        <pc:sldMkLst>
          <pc:docMk/>
          <pc:sldMk cId="1679282196" sldId="267"/>
        </pc:sldMkLst>
        <pc:spChg chg="mod">
          <ac:chgData name="Jiayi Han" userId="73377e04-480e-4a05-be4c-9577764e40a8" providerId="ADAL" clId="{03D1FA05-F2C7-9E4D-8530-A02C9EB49200}" dt="2022-02-08T09:39:24.076" v="6075" actId="21"/>
          <ac:spMkLst>
            <pc:docMk/>
            <pc:sldMk cId="1679282196" sldId="267"/>
            <ac:spMk id="3" creationId="{8A7A51BD-871A-B240-B07D-D3786E862747}"/>
          </ac:spMkLst>
        </pc:spChg>
        <pc:picChg chg="add mod">
          <ac:chgData name="Jiayi Han" userId="73377e04-480e-4a05-be4c-9577764e40a8" providerId="ADAL" clId="{03D1FA05-F2C7-9E4D-8530-A02C9EB49200}" dt="2022-02-06T14:20:57.918" v="1315"/>
          <ac:picMkLst>
            <pc:docMk/>
            <pc:sldMk cId="1679282196" sldId="267"/>
            <ac:picMk id="4" creationId="{4ABBE65D-2FB8-624C-9408-BF5576BA9EC2}"/>
          </ac:picMkLst>
        </pc:picChg>
      </pc:sldChg>
      <pc:sldChg chg="addSp delSp modSp del mod ord modTransition">
        <pc:chgData name="Jiayi Han" userId="73377e04-480e-4a05-be4c-9577764e40a8" providerId="ADAL" clId="{03D1FA05-F2C7-9E4D-8530-A02C9EB49200}" dt="2022-02-09T08:02:30.218" v="8711" actId="2696"/>
        <pc:sldMkLst>
          <pc:docMk/>
          <pc:sldMk cId="2075489166" sldId="268"/>
        </pc:sldMkLst>
        <pc:spChg chg="del">
          <ac:chgData name="Jiayi Han" userId="73377e04-480e-4a05-be4c-9577764e40a8" providerId="ADAL" clId="{03D1FA05-F2C7-9E4D-8530-A02C9EB49200}" dt="2022-02-06T16:53:35.065" v="2410"/>
          <ac:spMkLst>
            <pc:docMk/>
            <pc:sldMk cId="2075489166" sldId="268"/>
            <ac:spMk id="3" creationId="{E60E15FE-5B59-3346-8455-9BCBD9AB3574}"/>
          </ac:spMkLst>
        </pc:spChg>
        <pc:spChg chg="add mod">
          <ac:chgData name="Jiayi Han" userId="73377e04-480e-4a05-be4c-9577764e40a8" providerId="ADAL" clId="{03D1FA05-F2C7-9E4D-8530-A02C9EB49200}" dt="2022-02-08T09:05:37.372" v="5736" actId="20577"/>
          <ac:spMkLst>
            <pc:docMk/>
            <pc:sldMk cId="2075489166" sldId="268"/>
            <ac:spMk id="8" creationId="{5312E4E8-F0D3-144D-8EF8-8911E9F938BE}"/>
          </ac:spMkLst>
        </pc:spChg>
        <pc:spChg chg="add del mod">
          <ac:chgData name="Jiayi Han" userId="73377e04-480e-4a05-be4c-9577764e40a8" providerId="ADAL" clId="{03D1FA05-F2C7-9E4D-8530-A02C9EB49200}" dt="2022-02-06T16:55:10.668" v="2509"/>
          <ac:spMkLst>
            <pc:docMk/>
            <pc:sldMk cId="2075489166" sldId="268"/>
            <ac:spMk id="9" creationId="{BD77D20A-2BFD-2347-906E-64043436E925}"/>
          </ac:spMkLst>
        </pc:spChg>
        <pc:picChg chg="add mod">
          <ac:chgData name="Jiayi Han" userId="73377e04-480e-4a05-be4c-9577764e40a8" providerId="ADAL" clId="{03D1FA05-F2C7-9E4D-8530-A02C9EB49200}" dt="2022-02-07T09:42:38.411" v="3151" actId="1076"/>
          <ac:picMkLst>
            <pc:docMk/>
            <pc:sldMk cId="2075489166" sldId="268"/>
            <ac:picMk id="4" creationId="{612216F5-31DF-8841-BACE-EC3E4F80F117}"/>
          </ac:picMkLst>
        </pc:picChg>
        <pc:picChg chg="add mod modCrop">
          <ac:chgData name="Jiayi Han" userId="73377e04-480e-4a05-be4c-9577764e40a8" providerId="ADAL" clId="{03D1FA05-F2C7-9E4D-8530-A02C9EB49200}" dt="2022-02-08T10:52:16.681" v="6254" actId="1076"/>
          <ac:picMkLst>
            <pc:docMk/>
            <pc:sldMk cId="2075489166" sldId="268"/>
            <ac:picMk id="6" creationId="{0F474EB5-2F76-9E41-B75F-EE9CC0975937}"/>
          </ac:picMkLst>
        </pc:picChg>
        <pc:picChg chg="add mod">
          <ac:chgData name="Jiayi Han" userId="73377e04-480e-4a05-be4c-9577764e40a8" providerId="ADAL" clId="{03D1FA05-F2C7-9E4D-8530-A02C9EB49200}" dt="2022-02-08T10:52:19.162" v="6255" actId="1076"/>
          <ac:picMkLst>
            <pc:docMk/>
            <pc:sldMk cId="2075489166" sldId="268"/>
            <ac:picMk id="7" creationId="{BD20936D-FAB0-FA43-8735-ADC945310D2E}"/>
          </ac:picMkLst>
        </pc:picChg>
      </pc:sldChg>
      <pc:sldChg chg="addSp modSp del mod ord modTransition">
        <pc:chgData name="Jiayi Han" userId="73377e04-480e-4a05-be4c-9577764e40a8" providerId="ADAL" clId="{03D1FA05-F2C7-9E4D-8530-A02C9EB49200}" dt="2022-02-09T09:20:05.373" v="9018" actId="2696"/>
        <pc:sldMkLst>
          <pc:docMk/>
          <pc:sldMk cId="3301157997" sldId="269"/>
        </pc:sldMkLst>
        <pc:spChg chg="mod">
          <ac:chgData name="Jiayi Han" userId="73377e04-480e-4a05-be4c-9577764e40a8" providerId="ADAL" clId="{03D1FA05-F2C7-9E4D-8530-A02C9EB49200}" dt="2022-02-06T12:24:02.399" v="382" actId="20577"/>
          <ac:spMkLst>
            <pc:docMk/>
            <pc:sldMk cId="3301157997" sldId="269"/>
            <ac:spMk id="2" creationId="{B5FE0B3A-46C3-2C42-8B0B-54DD9FE519AC}"/>
          </ac:spMkLst>
        </pc:spChg>
        <pc:spChg chg="mod">
          <ac:chgData name="Jiayi Han" userId="73377e04-480e-4a05-be4c-9577764e40a8" providerId="ADAL" clId="{03D1FA05-F2C7-9E4D-8530-A02C9EB49200}" dt="2022-02-06T12:23:53.265" v="362" actId="1076"/>
          <ac:spMkLst>
            <pc:docMk/>
            <pc:sldMk cId="3301157997" sldId="269"/>
            <ac:spMk id="3" creationId="{A67144F5-88DC-5949-A469-A3F1E2CA28F1}"/>
          </ac:spMkLst>
        </pc:spChg>
        <pc:picChg chg="add mod">
          <ac:chgData name="Jiayi Han" userId="73377e04-480e-4a05-be4c-9577764e40a8" providerId="ADAL" clId="{03D1FA05-F2C7-9E4D-8530-A02C9EB49200}" dt="2022-02-06T14:20:54.366" v="1313"/>
          <ac:picMkLst>
            <pc:docMk/>
            <pc:sldMk cId="3301157997" sldId="269"/>
            <ac:picMk id="5" creationId="{C6B2E89B-3063-5546-9DA7-65E888070525}"/>
          </ac:picMkLst>
        </pc:picChg>
        <pc:picChg chg="add mod">
          <ac:chgData name="Jiayi Han" userId="73377e04-480e-4a05-be4c-9577764e40a8" providerId="ADAL" clId="{03D1FA05-F2C7-9E4D-8530-A02C9EB49200}" dt="2022-02-06T14:57:29.672" v="1399" actId="1076"/>
          <ac:picMkLst>
            <pc:docMk/>
            <pc:sldMk cId="3301157997" sldId="269"/>
            <ac:picMk id="11266" creationId="{ADEED1DD-DB7E-4840-8B30-334ED5E26100}"/>
          </ac:picMkLst>
        </pc:picChg>
      </pc:sldChg>
      <pc:sldChg chg="addSp delSp modSp new del mod modTransition setBg">
        <pc:chgData name="Jiayi Han" userId="73377e04-480e-4a05-be4c-9577764e40a8" providerId="ADAL" clId="{03D1FA05-F2C7-9E4D-8530-A02C9EB49200}" dt="2022-02-09T08:05:21.406" v="8728" actId="2696"/>
        <pc:sldMkLst>
          <pc:docMk/>
          <pc:sldMk cId="2843653090" sldId="270"/>
        </pc:sldMkLst>
        <pc:spChg chg="mod">
          <ac:chgData name="Jiayi Han" userId="73377e04-480e-4a05-be4c-9577764e40a8" providerId="ADAL" clId="{03D1FA05-F2C7-9E4D-8530-A02C9EB49200}" dt="2022-02-06T12:08:54.840" v="46" actId="26606"/>
          <ac:spMkLst>
            <pc:docMk/>
            <pc:sldMk cId="2843653090" sldId="270"/>
            <ac:spMk id="2" creationId="{FD41783C-BDB3-7E4D-89F8-4787DE3C4929}"/>
          </ac:spMkLst>
        </pc:spChg>
        <pc:spChg chg="del">
          <ac:chgData name="Jiayi Han" userId="73377e04-480e-4a05-be4c-9577764e40a8" providerId="ADAL" clId="{03D1FA05-F2C7-9E4D-8530-A02C9EB49200}" dt="2022-02-06T12:08:44.228" v="42" actId="478"/>
          <ac:spMkLst>
            <pc:docMk/>
            <pc:sldMk cId="2843653090" sldId="270"/>
            <ac:spMk id="3" creationId="{4C687A1E-8A54-9C4D-B405-FB79DD70CFF1}"/>
          </ac:spMkLst>
        </pc:spChg>
        <pc:spChg chg="add mod">
          <ac:chgData name="Jiayi Han" userId="73377e04-480e-4a05-be4c-9577764e40a8" providerId="ADAL" clId="{03D1FA05-F2C7-9E4D-8530-A02C9EB49200}" dt="2022-02-06T12:13:52.006" v="296" actId="1076"/>
          <ac:spMkLst>
            <pc:docMk/>
            <pc:sldMk cId="2843653090" sldId="270"/>
            <ac:spMk id="5" creationId="{F948C68C-5504-2943-80A8-5C8AA35E4A35}"/>
          </ac:spMkLst>
        </pc:spChg>
        <pc:spChg chg="add">
          <ac:chgData name="Jiayi Han" userId="73377e04-480e-4a05-be4c-9577764e40a8" providerId="ADAL" clId="{03D1FA05-F2C7-9E4D-8530-A02C9EB49200}" dt="2022-02-06T12:08:54.840" v="46" actId="26606"/>
          <ac:spMkLst>
            <pc:docMk/>
            <pc:sldMk cId="2843653090" sldId="270"/>
            <ac:spMk id="9" creationId="{D4771268-CB57-404A-9271-370EB28F6090}"/>
          </ac:spMkLst>
        </pc:spChg>
        <pc:picChg chg="add mod">
          <ac:chgData name="Jiayi Han" userId="73377e04-480e-4a05-be4c-9577764e40a8" providerId="ADAL" clId="{03D1FA05-F2C7-9E4D-8530-A02C9EB49200}" dt="2022-02-06T12:08:54.840" v="46" actId="26606"/>
          <ac:picMkLst>
            <pc:docMk/>
            <pc:sldMk cId="2843653090" sldId="270"/>
            <ac:picMk id="4" creationId="{62B966A7-691F-7F49-BEA1-8B8FCAEDC0F5}"/>
          </ac:picMkLst>
        </pc:picChg>
      </pc:sldChg>
      <pc:sldChg chg="addSp delSp modSp new mod modTransition">
        <pc:chgData name="Jiayi Han" userId="73377e04-480e-4a05-be4c-9577764e40a8" providerId="ADAL" clId="{03D1FA05-F2C7-9E4D-8530-A02C9EB49200}" dt="2022-02-09T16:19:58.810" v="9342" actId="1037"/>
        <pc:sldMkLst>
          <pc:docMk/>
          <pc:sldMk cId="28605949" sldId="271"/>
        </pc:sldMkLst>
        <pc:spChg chg="mod">
          <ac:chgData name="Jiayi Han" userId="73377e04-480e-4a05-be4c-9577764e40a8" providerId="ADAL" clId="{03D1FA05-F2C7-9E4D-8530-A02C9EB49200}" dt="2022-02-09T10:29:26.103" v="9160"/>
          <ac:spMkLst>
            <pc:docMk/>
            <pc:sldMk cId="28605949" sldId="271"/>
            <ac:spMk id="2" creationId="{0B4230BA-4CAB-2642-A2ED-8195E51B2EE8}"/>
          </ac:spMkLst>
        </pc:spChg>
        <pc:spChg chg="del">
          <ac:chgData name="Jiayi Han" userId="73377e04-480e-4a05-be4c-9577764e40a8" providerId="ADAL" clId="{03D1FA05-F2C7-9E4D-8530-A02C9EB49200}" dt="2022-02-06T12:12:02.423" v="278" actId="478"/>
          <ac:spMkLst>
            <pc:docMk/>
            <pc:sldMk cId="28605949" sldId="271"/>
            <ac:spMk id="3" creationId="{83AF3C5E-2346-7740-B2EA-7F236696923F}"/>
          </ac:spMkLst>
        </pc:spChg>
        <pc:spChg chg="add del mod">
          <ac:chgData name="Jiayi Han" userId="73377e04-480e-4a05-be4c-9577764e40a8" providerId="ADAL" clId="{03D1FA05-F2C7-9E4D-8530-A02C9EB49200}" dt="2022-02-06T12:13:42.005" v="293" actId="478"/>
          <ac:spMkLst>
            <pc:docMk/>
            <pc:sldMk cId="28605949" sldId="271"/>
            <ac:spMk id="4" creationId="{74AD0CEC-C125-7F47-A4E0-0759A592684C}"/>
          </ac:spMkLst>
        </pc:spChg>
        <pc:spChg chg="add mod">
          <ac:chgData name="Jiayi Han" userId="73377e04-480e-4a05-be4c-9577764e40a8" providerId="ADAL" clId="{03D1FA05-F2C7-9E4D-8530-A02C9EB49200}" dt="2022-02-09T10:29:30.948" v="9162" actId="1076"/>
          <ac:spMkLst>
            <pc:docMk/>
            <pc:sldMk cId="28605949" sldId="271"/>
            <ac:spMk id="7" creationId="{CA21272D-A58C-F04D-8E09-41E83A4B0EE7}"/>
          </ac:spMkLst>
        </pc:spChg>
        <pc:spChg chg="add del mod">
          <ac:chgData name="Jiayi Han" userId="73377e04-480e-4a05-be4c-9577764e40a8" providerId="ADAL" clId="{03D1FA05-F2C7-9E4D-8530-A02C9EB49200}" dt="2022-02-06T12:14:44.510" v="306"/>
          <ac:spMkLst>
            <pc:docMk/>
            <pc:sldMk cId="28605949" sldId="271"/>
            <ac:spMk id="8" creationId="{D2B3CE8E-B953-D845-9E88-46C1ABB69751}"/>
          </ac:spMkLst>
        </pc:spChg>
        <pc:spChg chg="add mod">
          <ac:chgData name="Jiayi Han" userId="73377e04-480e-4a05-be4c-9577764e40a8" providerId="ADAL" clId="{03D1FA05-F2C7-9E4D-8530-A02C9EB49200}" dt="2022-02-09T10:29:41.363" v="9164" actId="1076"/>
          <ac:spMkLst>
            <pc:docMk/>
            <pc:sldMk cId="28605949" sldId="271"/>
            <ac:spMk id="9" creationId="{42D0A4AB-A5DA-E34D-80A2-3A2E18DC165D}"/>
          </ac:spMkLst>
        </pc:spChg>
        <pc:picChg chg="add mod">
          <ac:chgData name="Jiayi Han" userId="73377e04-480e-4a05-be4c-9577764e40a8" providerId="ADAL" clId="{03D1FA05-F2C7-9E4D-8530-A02C9EB49200}" dt="2022-02-09T10:29:05.941" v="9119" actId="1076"/>
          <ac:picMkLst>
            <pc:docMk/>
            <pc:sldMk cId="28605949" sldId="271"/>
            <ac:picMk id="5" creationId="{816B6530-F53A-D744-A241-6043019C370F}"/>
          </ac:picMkLst>
        </pc:picChg>
        <pc:picChg chg="add mod">
          <ac:chgData name="Jiayi Han" userId="73377e04-480e-4a05-be4c-9577764e40a8" providerId="ADAL" clId="{03D1FA05-F2C7-9E4D-8530-A02C9EB49200}" dt="2022-02-09T16:19:58.810" v="9342" actId="1037"/>
          <ac:picMkLst>
            <pc:docMk/>
            <pc:sldMk cId="28605949" sldId="271"/>
            <ac:picMk id="6" creationId="{14D91878-5524-D64B-8DC6-980D558E6B6C}"/>
          </ac:picMkLst>
        </pc:picChg>
        <pc:picChg chg="add mod">
          <ac:chgData name="Jiayi Han" userId="73377e04-480e-4a05-be4c-9577764e40a8" providerId="ADAL" clId="{03D1FA05-F2C7-9E4D-8530-A02C9EB49200}" dt="2022-02-06T14:20:56.857" v="1314"/>
          <ac:picMkLst>
            <pc:docMk/>
            <pc:sldMk cId="28605949" sldId="271"/>
            <ac:picMk id="10" creationId="{28ED99A8-DD7F-4943-B124-7CA37E9DF567}"/>
          </ac:picMkLst>
        </pc:picChg>
        <pc:picChg chg="add del mod">
          <ac:chgData name="Jiayi Han" userId="73377e04-480e-4a05-be4c-9577764e40a8" providerId="ADAL" clId="{03D1FA05-F2C7-9E4D-8530-A02C9EB49200}" dt="2022-02-06T15:18:26.848" v="1694" actId="478"/>
          <ac:picMkLst>
            <pc:docMk/>
            <pc:sldMk cId="28605949" sldId="271"/>
            <ac:picMk id="10242" creationId="{0EAECF58-A565-F746-A978-5F213C30893C}"/>
          </ac:picMkLst>
        </pc:picChg>
        <pc:picChg chg="add mod">
          <ac:chgData name="Jiayi Han" userId="73377e04-480e-4a05-be4c-9577764e40a8" providerId="ADAL" clId="{03D1FA05-F2C7-9E4D-8530-A02C9EB49200}" dt="2022-02-09T10:29:06.805" v="9120" actId="1076"/>
          <ac:picMkLst>
            <pc:docMk/>
            <pc:sldMk cId="28605949" sldId="271"/>
            <ac:picMk id="10244" creationId="{55036F21-E9C7-D347-A6DB-9FEC34EFFCBB}"/>
          </ac:picMkLst>
        </pc:picChg>
      </pc:sldChg>
      <pc:sldChg chg="addSp delSp modSp new mod ord modTransition">
        <pc:chgData name="Jiayi Han" userId="73377e04-480e-4a05-be4c-9577764e40a8" providerId="ADAL" clId="{03D1FA05-F2C7-9E4D-8530-A02C9EB49200}" dt="2022-02-10T10:59:02.039" v="9619" actId="1076"/>
        <pc:sldMkLst>
          <pc:docMk/>
          <pc:sldMk cId="3102210678" sldId="272"/>
        </pc:sldMkLst>
        <pc:spChg chg="mod">
          <ac:chgData name="Jiayi Han" userId="73377e04-480e-4a05-be4c-9577764e40a8" providerId="ADAL" clId="{03D1FA05-F2C7-9E4D-8530-A02C9EB49200}" dt="2022-02-06T12:24:10.748" v="401" actId="20577"/>
          <ac:spMkLst>
            <pc:docMk/>
            <pc:sldMk cId="3102210678" sldId="272"/>
            <ac:spMk id="2" creationId="{23D2D9AE-090E-2546-A1DE-148E69CA1823}"/>
          </ac:spMkLst>
        </pc:spChg>
        <pc:spChg chg="del mod">
          <ac:chgData name="Jiayi Han" userId="73377e04-480e-4a05-be4c-9577764e40a8" providerId="ADAL" clId="{03D1FA05-F2C7-9E4D-8530-A02C9EB49200}" dt="2022-02-06T15:48:53.977" v="1783" actId="478"/>
          <ac:spMkLst>
            <pc:docMk/>
            <pc:sldMk cId="3102210678" sldId="272"/>
            <ac:spMk id="3" creationId="{708A3D9A-55F5-234C-A7D8-3DCBBF035250}"/>
          </ac:spMkLst>
        </pc:spChg>
        <pc:spChg chg="add del mod">
          <ac:chgData name="Jiayi Han" userId="73377e04-480e-4a05-be4c-9577764e40a8" providerId="ADAL" clId="{03D1FA05-F2C7-9E4D-8530-A02C9EB49200}" dt="2022-02-06T15:49:03.949" v="1784"/>
          <ac:spMkLst>
            <pc:docMk/>
            <pc:sldMk cId="3102210678" sldId="272"/>
            <ac:spMk id="6" creationId="{03FA5592-71EC-2142-914B-0B09C94A6682}"/>
          </ac:spMkLst>
        </pc:spChg>
        <pc:picChg chg="add mod">
          <ac:chgData name="Jiayi Han" userId="73377e04-480e-4a05-be4c-9577764e40a8" providerId="ADAL" clId="{03D1FA05-F2C7-9E4D-8530-A02C9EB49200}" dt="2022-02-06T14:20:52.808" v="1312"/>
          <ac:picMkLst>
            <pc:docMk/>
            <pc:sldMk cId="3102210678" sldId="272"/>
            <ac:picMk id="4" creationId="{D16BFDBF-4C76-1245-AE2E-DE48CCDBEE32}"/>
          </ac:picMkLst>
        </pc:picChg>
        <pc:picChg chg="add mod">
          <ac:chgData name="Jiayi Han" userId="73377e04-480e-4a05-be4c-9577764e40a8" providerId="ADAL" clId="{03D1FA05-F2C7-9E4D-8530-A02C9EB49200}" dt="2022-02-10T10:59:00.597" v="9618" actId="1076"/>
          <ac:picMkLst>
            <pc:docMk/>
            <pc:sldMk cId="3102210678" sldId="272"/>
            <ac:picMk id="8" creationId="{A3914653-09ED-6D41-89CE-F4DA943965F0}"/>
          </ac:picMkLst>
        </pc:picChg>
        <pc:picChg chg="add mod">
          <ac:chgData name="Jiayi Han" userId="73377e04-480e-4a05-be4c-9577764e40a8" providerId="ADAL" clId="{03D1FA05-F2C7-9E4D-8530-A02C9EB49200}" dt="2022-02-10T10:59:02.039" v="9619" actId="1076"/>
          <ac:picMkLst>
            <pc:docMk/>
            <pc:sldMk cId="3102210678" sldId="272"/>
            <ac:picMk id="10" creationId="{129617F5-EB74-F944-BA6F-E98224A060E5}"/>
          </ac:picMkLst>
        </pc:picChg>
        <pc:picChg chg="add del mod">
          <ac:chgData name="Jiayi Han" userId="73377e04-480e-4a05-be4c-9577764e40a8" providerId="ADAL" clId="{03D1FA05-F2C7-9E4D-8530-A02C9EB49200}" dt="2022-02-10T10:58:57.200" v="9616" actId="478"/>
          <ac:picMkLst>
            <pc:docMk/>
            <pc:sldMk cId="3102210678" sldId="272"/>
            <ac:picMk id="11" creationId="{569DD8DC-3D30-9A4E-87C7-87DCF79D8B69}"/>
          </ac:picMkLst>
        </pc:picChg>
      </pc:sldChg>
      <pc:sldChg chg="addSp delSp modSp new mod ord modTransition modNotesTx">
        <pc:chgData name="Jiayi Han" userId="73377e04-480e-4a05-be4c-9577764e40a8" providerId="ADAL" clId="{03D1FA05-F2C7-9E4D-8530-A02C9EB49200}" dt="2022-02-11T18:29:17.846" v="9957" actId="20577"/>
        <pc:sldMkLst>
          <pc:docMk/>
          <pc:sldMk cId="2139712199" sldId="273"/>
        </pc:sldMkLst>
        <pc:spChg chg="mod">
          <ac:chgData name="Jiayi Han" userId="73377e04-480e-4a05-be4c-9577764e40a8" providerId="ADAL" clId="{03D1FA05-F2C7-9E4D-8530-A02C9EB49200}" dt="2022-02-09T09:29:11.896" v="9104" actId="20577"/>
          <ac:spMkLst>
            <pc:docMk/>
            <pc:sldMk cId="2139712199" sldId="273"/>
            <ac:spMk id="2" creationId="{9DD09555-7619-8A4E-8E16-279358CE705A}"/>
          </ac:spMkLst>
        </pc:spChg>
        <pc:spChg chg="del mod">
          <ac:chgData name="Jiayi Han" userId="73377e04-480e-4a05-be4c-9577764e40a8" providerId="ADAL" clId="{03D1FA05-F2C7-9E4D-8530-A02C9EB49200}" dt="2022-02-06T17:28:39.410" v="2654" actId="478"/>
          <ac:spMkLst>
            <pc:docMk/>
            <pc:sldMk cId="2139712199" sldId="273"/>
            <ac:spMk id="3" creationId="{848C0EFA-899F-CE47-993A-C1B4C98D713A}"/>
          </ac:spMkLst>
        </pc:spChg>
        <pc:spChg chg="add mod">
          <ac:chgData name="Jiayi Han" userId="73377e04-480e-4a05-be4c-9577764e40a8" providerId="ADAL" clId="{03D1FA05-F2C7-9E4D-8530-A02C9EB49200}" dt="2022-02-09T16:50:34.841" v="9344" actId="20577"/>
          <ac:spMkLst>
            <pc:docMk/>
            <pc:sldMk cId="2139712199" sldId="273"/>
            <ac:spMk id="5" creationId="{4F33EC8A-BFFC-024B-914F-666F9099A761}"/>
          </ac:spMkLst>
        </pc:spChg>
        <pc:spChg chg="add mod">
          <ac:chgData name="Jiayi Han" userId="73377e04-480e-4a05-be4c-9577764e40a8" providerId="ADAL" clId="{03D1FA05-F2C7-9E4D-8530-A02C9EB49200}" dt="2022-02-09T09:29:04.096" v="9098" actId="20577"/>
          <ac:spMkLst>
            <pc:docMk/>
            <pc:sldMk cId="2139712199" sldId="273"/>
            <ac:spMk id="6" creationId="{6BE6629C-7BBD-EE43-BB72-9B6014053C4E}"/>
          </ac:spMkLst>
        </pc:spChg>
        <pc:spChg chg="add del mod">
          <ac:chgData name="Jiayi Han" userId="73377e04-480e-4a05-be4c-9577764e40a8" providerId="ADAL" clId="{03D1FA05-F2C7-9E4D-8530-A02C9EB49200}" dt="2022-02-07T09:59:18.747" v="3544"/>
          <ac:spMkLst>
            <pc:docMk/>
            <pc:sldMk cId="2139712199" sldId="273"/>
            <ac:spMk id="8" creationId="{6212DBFE-3BC2-254A-B4A7-0F120F904DC6}"/>
          </ac:spMkLst>
        </pc:spChg>
        <pc:graphicFrameChg chg="add mod modGraphic">
          <ac:chgData name="Jiayi Han" userId="73377e04-480e-4a05-be4c-9577764e40a8" providerId="ADAL" clId="{03D1FA05-F2C7-9E4D-8530-A02C9EB49200}" dt="2022-02-09T10:31:37.384" v="9165" actId="113"/>
          <ac:graphicFrameMkLst>
            <pc:docMk/>
            <pc:sldMk cId="2139712199" sldId="273"/>
            <ac:graphicFrameMk id="7" creationId="{5E082A70-1281-D24E-ADD6-1611E7ED09F7}"/>
          </ac:graphicFrameMkLst>
        </pc:graphicFrameChg>
        <pc:picChg chg="add mod">
          <ac:chgData name="Jiayi Han" userId="73377e04-480e-4a05-be4c-9577764e40a8" providerId="ADAL" clId="{03D1FA05-F2C7-9E4D-8530-A02C9EB49200}" dt="2022-02-06T14:20:51.175" v="1311"/>
          <ac:picMkLst>
            <pc:docMk/>
            <pc:sldMk cId="2139712199" sldId="273"/>
            <ac:picMk id="4" creationId="{F4EDA03A-90E6-7F44-A656-DB9E8A52345F}"/>
          </ac:picMkLst>
        </pc:picChg>
      </pc:sldChg>
      <pc:sldChg chg="addSp modSp new del mod ord">
        <pc:chgData name="Jiayi Han" userId="73377e04-480e-4a05-be4c-9577764e40a8" providerId="ADAL" clId="{03D1FA05-F2C7-9E4D-8530-A02C9EB49200}" dt="2022-02-06T14:58:11.373" v="1488" actId="2696"/>
        <pc:sldMkLst>
          <pc:docMk/>
          <pc:sldMk cId="2563878198" sldId="274"/>
        </pc:sldMkLst>
        <pc:spChg chg="mod">
          <ac:chgData name="Jiayi Han" userId="73377e04-480e-4a05-be4c-9577764e40a8" providerId="ADAL" clId="{03D1FA05-F2C7-9E4D-8530-A02C9EB49200}" dt="2022-02-06T13:54:57.104" v="1002" actId="20577"/>
          <ac:spMkLst>
            <pc:docMk/>
            <pc:sldMk cId="2563878198" sldId="274"/>
            <ac:spMk id="2" creationId="{EFAB3F6D-AC24-2F45-92E7-C15B180CE4FD}"/>
          </ac:spMkLst>
        </pc:spChg>
        <pc:spChg chg="mod">
          <ac:chgData name="Jiayi Han" userId="73377e04-480e-4a05-be4c-9577764e40a8" providerId="ADAL" clId="{03D1FA05-F2C7-9E4D-8530-A02C9EB49200}" dt="2022-02-06T14:58:05.817" v="1486" actId="21"/>
          <ac:spMkLst>
            <pc:docMk/>
            <pc:sldMk cId="2563878198" sldId="274"/>
            <ac:spMk id="3" creationId="{87CAE5C3-C87D-794A-9054-6FC42E0135B4}"/>
          </ac:spMkLst>
        </pc:spChg>
        <pc:picChg chg="add mod">
          <ac:chgData name="Jiayi Han" userId="73377e04-480e-4a05-be4c-9577764e40a8" providerId="ADAL" clId="{03D1FA05-F2C7-9E4D-8530-A02C9EB49200}" dt="2022-02-06T14:20:13.034" v="1305"/>
          <ac:picMkLst>
            <pc:docMk/>
            <pc:sldMk cId="2563878198" sldId="274"/>
            <ac:picMk id="4" creationId="{DF87F197-F19E-2349-82A4-CAA54EA91FCA}"/>
          </ac:picMkLst>
        </pc:picChg>
      </pc:sldChg>
      <pc:sldChg chg="addSp modSp new del mod">
        <pc:chgData name="Jiayi Han" userId="73377e04-480e-4a05-be4c-9577764e40a8" providerId="ADAL" clId="{03D1FA05-F2C7-9E4D-8530-A02C9EB49200}" dt="2022-02-07T09:44:50.748" v="3216" actId="2696"/>
        <pc:sldMkLst>
          <pc:docMk/>
          <pc:sldMk cId="278228230" sldId="275"/>
        </pc:sldMkLst>
        <pc:spChg chg="mod">
          <ac:chgData name="Jiayi Han" userId="73377e04-480e-4a05-be4c-9577764e40a8" providerId="ADAL" clId="{03D1FA05-F2C7-9E4D-8530-A02C9EB49200}" dt="2022-02-06T13:55:32.570" v="1043" actId="20577"/>
          <ac:spMkLst>
            <pc:docMk/>
            <pc:sldMk cId="278228230" sldId="275"/>
            <ac:spMk id="2" creationId="{5481046F-0782-8E41-BB1F-0677F7EB9C1D}"/>
          </ac:spMkLst>
        </pc:spChg>
        <pc:picChg chg="add mod">
          <ac:chgData name="Jiayi Han" userId="73377e04-480e-4a05-be4c-9577764e40a8" providerId="ADAL" clId="{03D1FA05-F2C7-9E4D-8530-A02C9EB49200}" dt="2022-02-06T14:20:16.194" v="1307"/>
          <ac:picMkLst>
            <pc:docMk/>
            <pc:sldMk cId="278228230" sldId="275"/>
            <ac:picMk id="4" creationId="{9E33FB2D-0E0D-C040-9146-AA4F88B6EB71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29:12.337" v="9956" actId="20577"/>
        <pc:sldMkLst>
          <pc:docMk/>
          <pc:sldMk cId="1148603905" sldId="276"/>
        </pc:sldMkLst>
        <pc:spChg chg="mod">
          <ac:chgData name="Jiayi Han" userId="73377e04-480e-4a05-be4c-9577764e40a8" providerId="ADAL" clId="{03D1FA05-F2C7-9E4D-8530-A02C9EB49200}" dt="2022-02-06T14:14:10.400" v="1107" actId="20577"/>
          <ac:spMkLst>
            <pc:docMk/>
            <pc:sldMk cId="1148603905" sldId="276"/>
            <ac:spMk id="2" creationId="{0B78122A-BA37-7245-8945-95B85976E050}"/>
          </ac:spMkLst>
        </pc:spChg>
        <pc:spChg chg="del">
          <ac:chgData name="Jiayi Han" userId="73377e04-480e-4a05-be4c-9577764e40a8" providerId="ADAL" clId="{03D1FA05-F2C7-9E4D-8530-A02C9EB49200}" dt="2022-02-06T14:14:18.991" v="1108"/>
          <ac:spMkLst>
            <pc:docMk/>
            <pc:sldMk cId="1148603905" sldId="276"/>
            <ac:spMk id="3" creationId="{C894EC80-0963-D442-A58F-C22D1E8B8556}"/>
          </ac:spMkLst>
        </pc:spChg>
        <pc:spChg chg="add del mod">
          <ac:chgData name="Jiayi Han" userId="73377e04-480e-4a05-be4c-9577764e40a8" providerId="ADAL" clId="{03D1FA05-F2C7-9E4D-8530-A02C9EB49200}" dt="2022-02-09T17:59:47.033" v="9346" actId="478"/>
          <ac:spMkLst>
            <pc:docMk/>
            <pc:sldMk cId="1148603905" sldId="276"/>
            <ac:spMk id="6" creationId="{8BEB3EF1-9E57-5A4D-B10F-2F33AA1A5541}"/>
          </ac:spMkLst>
        </pc:spChg>
        <pc:spChg chg="add del mod">
          <ac:chgData name="Jiayi Han" userId="73377e04-480e-4a05-be4c-9577764e40a8" providerId="ADAL" clId="{03D1FA05-F2C7-9E4D-8530-A02C9EB49200}" dt="2022-02-09T17:59:49.068" v="9347" actId="478"/>
          <ac:spMkLst>
            <pc:docMk/>
            <pc:sldMk cId="1148603905" sldId="276"/>
            <ac:spMk id="7" creationId="{903C9013-539B-F544-A666-3F63B605EEDD}"/>
          </ac:spMkLst>
        </pc:spChg>
        <pc:spChg chg="add del mod">
          <ac:chgData name="Jiayi Han" userId="73377e04-480e-4a05-be4c-9577764e40a8" providerId="ADAL" clId="{03D1FA05-F2C7-9E4D-8530-A02C9EB49200}" dt="2022-02-09T10:27:51.666" v="9108" actId="478"/>
          <ac:spMkLst>
            <pc:docMk/>
            <pc:sldMk cId="1148603905" sldId="276"/>
            <ac:spMk id="8" creationId="{8CE0975C-B53F-9640-88DA-7D6D09EAF760}"/>
          </ac:spMkLst>
        </pc:spChg>
        <pc:spChg chg="add del mod">
          <ac:chgData name="Jiayi Han" userId="73377e04-480e-4a05-be4c-9577764e40a8" providerId="ADAL" clId="{03D1FA05-F2C7-9E4D-8530-A02C9EB49200}" dt="2022-02-09T10:28:00.672" v="9113" actId="478"/>
          <ac:spMkLst>
            <pc:docMk/>
            <pc:sldMk cId="1148603905" sldId="276"/>
            <ac:spMk id="9" creationId="{77C71AFB-E354-464A-9CB8-202B1B2D309A}"/>
          </ac:spMkLst>
        </pc:spChg>
        <pc:spChg chg="add mod">
          <ac:chgData name="Jiayi Han" userId="73377e04-480e-4a05-be4c-9577764e40a8" providerId="ADAL" clId="{03D1FA05-F2C7-9E4D-8530-A02C9EB49200}" dt="2022-02-08T10:26:22.890" v="6208" actId="1076"/>
          <ac:spMkLst>
            <pc:docMk/>
            <pc:sldMk cId="1148603905" sldId="276"/>
            <ac:spMk id="11" creationId="{A00E57A2-FB79-0045-920E-5492B7A88303}"/>
          </ac:spMkLst>
        </pc:spChg>
        <pc:picChg chg="add mod">
          <ac:chgData name="Jiayi Han" userId="73377e04-480e-4a05-be4c-9577764e40a8" providerId="ADAL" clId="{03D1FA05-F2C7-9E4D-8530-A02C9EB49200}" dt="2022-02-09T17:59:44.947" v="9345" actId="1076"/>
          <ac:picMkLst>
            <pc:docMk/>
            <pc:sldMk cId="1148603905" sldId="276"/>
            <ac:picMk id="5" creationId="{034C50EA-6661-9745-94B4-BA3CF8470301}"/>
          </ac:picMkLst>
        </pc:picChg>
        <pc:picChg chg="add mod">
          <ac:chgData name="Jiayi Han" userId="73377e04-480e-4a05-be4c-9577764e40a8" providerId="ADAL" clId="{03D1FA05-F2C7-9E4D-8530-A02C9EB49200}" dt="2022-02-06T14:21:01.037" v="1317"/>
          <ac:picMkLst>
            <pc:docMk/>
            <pc:sldMk cId="1148603905" sldId="276"/>
            <ac:picMk id="10" creationId="{D502E71D-BA12-A241-9CCE-04835BB5F8FB}"/>
          </ac:picMkLst>
        </pc:picChg>
        <pc:picChg chg="add mod">
          <ac:chgData name="Jiayi Han" userId="73377e04-480e-4a05-be4c-9577764e40a8" providerId="ADAL" clId="{03D1FA05-F2C7-9E4D-8530-A02C9EB49200}" dt="2022-02-09T10:28:04.407" v="9116" actId="1076"/>
          <ac:picMkLst>
            <pc:docMk/>
            <pc:sldMk cId="1148603905" sldId="276"/>
            <ac:picMk id="12" creationId="{41761E2C-11A5-9E44-A418-18FF63794ABB}"/>
          </ac:picMkLst>
        </pc:picChg>
        <pc:picChg chg="add mod">
          <ac:chgData name="Jiayi Han" userId="73377e04-480e-4a05-be4c-9577764e40a8" providerId="ADAL" clId="{03D1FA05-F2C7-9E4D-8530-A02C9EB49200}" dt="2022-02-09T10:28:06.080" v="9117" actId="1076"/>
          <ac:picMkLst>
            <pc:docMk/>
            <pc:sldMk cId="1148603905" sldId="276"/>
            <ac:picMk id="13" creationId="{DA73DBBA-E0C8-8B41-9F39-878D30823291}"/>
          </ac:picMkLst>
        </pc:picChg>
      </pc:sldChg>
      <pc:sldChg chg="addSp delSp modSp new del mod ord modTransition">
        <pc:chgData name="Jiayi Han" userId="73377e04-480e-4a05-be4c-9577764e40a8" providerId="ADAL" clId="{03D1FA05-F2C7-9E4D-8530-A02C9EB49200}" dt="2022-02-09T10:28:15.066" v="9118" actId="2696"/>
        <pc:sldMkLst>
          <pc:docMk/>
          <pc:sldMk cId="2990042403" sldId="277"/>
        </pc:sldMkLst>
        <pc:spChg chg="mod">
          <ac:chgData name="Jiayi Han" userId="73377e04-480e-4a05-be4c-9577764e40a8" providerId="ADAL" clId="{03D1FA05-F2C7-9E4D-8530-A02C9EB49200}" dt="2022-02-06T14:15:39.898" v="1178" actId="20577"/>
          <ac:spMkLst>
            <pc:docMk/>
            <pc:sldMk cId="2990042403" sldId="277"/>
            <ac:spMk id="2" creationId="{F8B21018-714E-374C-B5D9-9D707E895202}"/>
          </ac:spMkLst>
        </pc:spChg>
        <pc:spChg chg="del">
          <ac:chgData name="Jiayi Han" userId="73377e04-480e-4a05-be4c-9577764e40a8" providerId="ADAL" clId="{03D1FA05-F2C7-9E4D-8530-A02C9EB49200}" dt="2022-02-06T14:15:42.641" v="1179" actId="478"/>
          <ac:spMkLst>
            <pc:docMk/>
            <pc:sldMk cId="2990042403" sldId="277"/>
            <ac:spMk id="3" creationId="{7C0910C4-9FF0-5A45-8BD0-345EEB4552B5}"/>
          </ac:spMkLst>
        </pc:spChg>
        <pc:picChg chg="add mod">
          <ac:chgData name="Jiayi Han" userId="73377e04-480e-4a05-be4c-9577764e40a8" providerId="ADAL" clId="{03D1FA05-F2C7-9E4D-8530-A02C9EB49200}" dt="2022-02-06T14:21:02.449" v="1318"/>
          <ac:picMkLst>
            <pc:docMk/>
            <pc:sldMk cId="2990042403" sldId="277"/>
            <ac:picMk id="4" creationId="{EE0766D6-B5B1-9D49-BE6B-F3EBA1757BFC}"/>
          </ac:picMkLst>
        </pc:picChg>
        <pc:picChg chg="add mod">
          <ac:chgData name="Jiayi Han" userId="73377e04-480e-4a05-be4c-9577764e40a8" providerId="ADAL" clId="{03D1FA05-F2C7-9E4D-8530-A02C9EB49200}" dt="2022-02-06T16:53:00.695" v="2409" actId="1076"/>
          <ac:picMkLst>
            <pc:docMk/>
            <pc:sldMk cId="2990042403" sldId="277"/>
            <ac:picMk id="5" creationId="{BECE0E99-9CA7-5740-84FE-858592E55980}"/>
          </ac:picMkLst>
        </pc:picChg>
        <pc:picChg chg="add del mod">
          <ac:chgData name="Jiayi Han" userId="73377e04-480e-4a05-be4c-9577764e40a8" providerId="ADAL" clId="{03D1FA05-F2C7-9E4D-8530-A02C9EB49200}" dt="2022-02-06T16:52:26.449" v="2379" actId="21"/>
          <ac:picMkLst>
            <pc:docMk/>
            <pc:sldMk cId="2990042403" sldId="277"/>
            <ac:picMk id="7" creationId="{B8F5C2F9-771E-5B47-B129-8C1A10F01B64}"/>
          </ac:picMkLst>
        </pc:picChg>
        <pc:picChg chg="add mod">
          <ac:chgData name="Jiayi Han" userId="73377e04-480e-4a05-be4c-9577764e40a8" providerId="ADAL" clId="{03D1FA05-F2C7-9E4D-8530-A02C9EB49200}" dt="2022-02-06T16:52:59.786" v="2408" actId="1076"/>
          <ac:picMkLst>
            <pc:docMk/>
            <pc:sldMk cId="2990042403" sldId="277"/>
            <ac:picMk id="9" creationId="{D892EC6F-4858-6C4B-BF44-52856211F342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29:58.840" v="9966" actId="20577"/>
        <pc:sldMkLst>
          <pc:docMk/>
          <pc:sldMk cId="191317701" sldId="278"/>
        </pc:sldMkLst>
        <pc:spChg chg="mod">
          <ac:chgData name="Jiayi Han" userId="73377e04-480e-4a05-be4c-9577764e40a8" providerId="ADAL" clId="{03D1FA05-F2C7-9E4D-8530-A02C9EB49200}" dt="2022-02-07T13:54:48.069" v="4572" actId="20577"/>
          <ac:spMkLst>
            <pc:docMk/>
            <pc:sldMk cId="191317701" sldId="278"/>
            <ac:spMk id="2" creationId="{49D2719C-83B9-6648-B777-2533D6EB7A80}"/>
          </ac:spMkLst>
        </pc:spChg>
        <pc:spChg chg="del">
          <ac:chgData name="Jiayi Han" userId="73377e04-480e-4a05-be4c-9577764e40a8" providerId="ADAL" clId="{03D1FA05-F2C7-9E4D-8530-A02C9EB49200}" dt="2022-02-06T16:50:26.817" v="2351" actId="478"/>
          <ac:spMkLst>
            <pc:docMk/>
            <pc:sldMk cId="191317701" sldId="278"/>
            <ac:spMk id="3" creationId="{42C23A95-6E15-6344-BF97-2402F1E65B64}"/>
          </ac:spMkLst>
        </pc:spChg>
        <pc:spChg chg="add del mod">
          <ac:chgData name="Jiayi Han" userId="73377e04-480e-4a05-be4c-9577764e40a8" providerId="ADAL" clId="{03D1FA05-F2C7-9E4D-8530-A02C9EB49200}" dt="2022-02-07T13:50:19.752" v="4507"/>
          <ac:spMkLst>
            <pc:docMk/>
            <pc:sldMk cId="191317701" sldId="278"/>
            <ac:spMk id="9" creationId="{8A59A340-42CF-9A42-A740-6B93B535C29C}"/>
          </ac:spMkLst>
        </pc:spChg>
        <pc:spChg chg="add del mod">
          <ac:chgData name="Jiayi Han" userId="73377e04-480e-4a05-be4c-9577764e40a8" providerId="ADAL" clId="{03D1FA05-F2C7-9E4D-8530-A02C9EB49200}" dt="2022-02-07T13:50:19.808" v="4509"/>
          <ac:spMkLst>
            <pc:docMk/>
            <pc:sldMk cId="191317701" sldId="278"/>
            <ac:spMk id="10" creationId="{F2EC3393-4EED-724D-AF1E-21F1EA8D9118}"/>
          </ac:spMkLst>
        </pc:spChg>
        <pc:graphicFrameChg chg="add mod">
          <ac:chgData name="Jiayi Han" userId="73377e04-480e-4a05-be4c-9577764e40a8" providerId="ADAL" clId="{03D1FA05-F2C7-9E4D-8530-A02C9EB49200}" dt="2022-02-07T13:47:37.083" v="4424"/>
          <ac:graphicFrameMkLst>
            <pc:docMk/>
            <pc:sldMk cId="191317701" sldId="278"/>
            <ac:graphicFrameMk id="7" creationId="{64968543-05D2-5E42-A3F7-DB19A9C53CFF}"/>
          </ac:graphicFrameMkLst>
        </pc:graphicFrameChg>
        <pc:graphicFrameChg chg="add mod modGraphic">
          <ac:chgData name="Jiayi Han" userId="73377e04-480e-4a05-be4c-9577764e40a8" providerId="ADAL" clId="{03D1FA05-F2C7-9E4D-8530-A02C9EB49200}" dt="2022-02-07T13:47:53.951" v="4436" actId="20577"/>
          <ac:graphicFrameMkLst>
            <pc:docMk/>
            <pc:sldMk cId="191317701" sldId="278"/>
            <ac:graphicFrameMk id="8" creationId="{D043DE15-1E4E-4044-ACD2-F58D97F1A27B}"/>
          </ac:graphicFrameMkLst>
        </pc:graphicFrameChg>
        <pc:picChg chg="add mod">
          <ac:chgData name="Jiayi Han" userId="73377e04-480e-4a05-be4c-9577764e40a8" providerId="ADAL" clId="{03D1FA05-F2C7-9E4D-8530-A02C9EB49200}" dt="2022-02-06T14:21:06.451" v="1321"/>
          <ac:picMkLst>
            <pc:docMk/>
            <pc:sldMk cId="191317701" sldId="278"/>
            <ac:picMk id="4" creationId="{B71FCA57-6D6C-1749-96CD-0353A4778E5B}"/>
          </ac:picMkLst>
        </pc:picChg>
        <pc:picChg chg="add mod">
          <ac:chgData name="Jiayi Han" userId="73377e04-480e-4a05-be4c-9577764e40a8" providerId="ADAL" clId="{03D1FA05-F2C7-9E4D-8530-A02C9EB49200}" dt="2022-02-09T10:49:50.271" v="9184" actId="1076"/>
          <ac:picMkLst>
            <pc:docMk/>
            <pc:sldMk cId="191317701" sldId="278"/>
            <ac:picMk id="5" creationId="{A13E8D66-86FE-DA40-B0CD-70FB8A0E5188}"/>
          </ac:picMkLst>
        </pc:picChg>
        <pc:picChg chg="add mod">
          <ac:chgData name="Jiayi Han" userId="73377e04-480e-4a05-be4c-9577764e40a8" providerId="ADAL" clId="{03D1FA05-F2C7-9E4D-8530-A02C9EB49200}" dt="2022-02-09T10:49:50.271" v="9184" actId="1076"/>
          <ac:picMkLst>
            <pc:docMk/>
            <pc:sldMk cId="191317701" sldId="278"/>
            <ac:picMk id="6" creationId="{B3EE0B19-08C9-C443-84C8-BF1E4E8E4AE1}"/>
          </ac:picMkLst>
        </pc:picChg>
      </pc:sldChg>
      <pc:sldChg chg="addSp delSp modSp new mod modTransition setBg modNotesTx">
        <pc:chgData name="Jiayi Han" userId="73377e04-480e-4a05-be4c-9577764e40a8" providerId="ADAL" clId="{03D1FA05-F2C7-9E4D-8530-A02C9EB49200}" dt="2022-02-11T18:29:43.784" v="9963" actId="20577"/>
        <pc:sldMkLst>
          <pc:docMk/>
          <pc:sldMk cId="2010602371" sldId="279"/>
        </pc:sldMkLst>
        <pc:spChg chg="mod">
          <ac:chgData name="Jiayi Han" userId="73377e04-480e-4a05-be4c-9577764e40a8" providerId="ADAL" clId="{03D1FA05-F2C7-9E4D-8530-A02C9EB49200}" dt="2022-02-06T14:38:28.212" v="1383" actId="120"/>
          <ac:spMkLst>
            <pc:docMk/>
            <pc:sldMk cId="2010602371" sldId="279"/>
            <ac:spMk id="2" creationId="{318596DD-0F7E-A643-AF69-796ED9350487}"/>
          </ac:spMkLst>
        </pc:spChg>
        <pc:spChg chg="del">
          <ac:chgData name="Jiayi Han" userId="73377e04-480e-4a05-be4c-9577764e40a8" providerId="ADAL" clId="{03D1FA05-F2C7-9E4D-8530-A02C9EB49200}" dt="2022-02-06T14:36:23.964" v="1346"/>
          <ac:spMkLst>
            <pc:docMk/>
            <pc:sldMk cId="2010602371" sldId="279"/>
            <ac:spMk id="3" creationId="{E7123435-D0D9-9E47-A3BE-FB9D93AE798D}"/>
          </ac:spMkLst>
        </pc:spChg>
        <pc:spChg chg="add del">
          <ac:chgData name="Jiayi Han" userId="73377e04-480e-4a05-be4c-9577764e40a8" providerId="ADAL" clId="{03D1FA05-F2C7-9E4D-8530-A02C9EB49200}" dt="2022-02-06T17:52:56.620" v="2923" actId="478"/>
          <ac:spMkLst>
            <pc:docMk/>
            <pc:sldMk cId="2010602371" sldId="279"/>
            <ac:spMk id="11" creationId="{E58A4D96-04A7-9442-A3CD-1C441FFDA7B0}"/>
          </ac:spMkLst>
        </pc:spChg>
        <pc:spChg chg="add mod">
          <ac:chgData name="Jiayi Han" userId="73377e04-480e-4a05-be4c-9577764e40a8" providerId="ADAL" clId="{03D1FA05-F2C7-9E4D-8530-A02C9EB49200}" dt="2022-02-06T17:57:25.184" v="2954" actId="1582"/>
          <ac:spMkLst>
            <pc:docMk/>
            <pc:sldMk cId="2010602371" sldId="279"/>
            <ac:spMk id="12" creationId="{782E3508-CCBB-6247-94B2-ACA78440D018}"/>
          </ac:spMkLst>
        </pc:spChg>
        <pc:spChg chg="add">
          <ac:chgData name="Jiayi Han" userId="73377e04-480e-4a05-be4c-9577764e40a8" providerId="ADAL" clId="{03D1FA05-F2C7-9E4D-8530-A02C9EB49200}" dt="2022-02-06T14:37:04.406" v="1362" actId="26606"/>
          <ac:spMkLst>
            <pc:docMk/>
            <pc:sldMk cId="2010602371" sldId="279"/>
            <ac:spMk id="13" creationId="{99ED5833-B85B-4103-8A3B-CAB0308E6C15}"/>
          </ac:spMkLst>
        </pc:spChg>
        <pc:spChg chg="add mod">
          <ac:chgData name="Jiayi Han" userId="73377e04-480e-4a05-be4c-9577764e40a8" providerId="ADAL" clId="{03D1FA05-F2C7-9E4D-8530-A02C9EB49200}" dt="2022-02-07T09:39:46.704" v="3058" actId="1076"/>
          <ac:spMkLst>
            <pc:docMk/>
            <pc:sldMk cId="2010602371" sldId="279"/>
            <ac:spMk id="14" creationId="{6AE6D9FF-2DDA-6944-85E1-6970AE8FA1FE}"/>
          </ac:spMkLst>
        </pc:spChg>
        <pc:spChg chg="add mod">
          <ac:chgData name="Jiayi Han" userId="73377e04-480e-4a05-be4c-9577764e40a8" providerId="ADAL" clId="{03D1FA05-F2C7-9E4D-8530-A02C9EB49200}" dt="2022-02-06T17:57:25.184" v="2954" actId="1582"/>
          <ac:spMkLst>
            <pc:docMk/>
            <pc:sldMk cId="2010602371" sldId="279"/>
            <ac:spMk id="15" creationId="{C30ACD06-AA83-4645-96D1-A07BECA856B5}"/>
          </ac:spMkLst>
        </pc:spChg>
        <pc:spChg chg="add mod">
          <ac:chgData name="Jiayi Han" userId="73377e04-480e-4a05-be4c-9577764e40a8" providerId="ADAL" clId="{03D1FA05-F2C7-9E4D-8530-A02C9EB49200}" dt="2022-02-07T09:38:54.478" v="2963" actId="1582"/>
          <ac:spMkLst>
            <pc:docMk/>
            <pc:sldMk cId="2010602371" sldId="279"/>
            <ac:spMk id="16" creationId="{DC02E74E-B4ED-6148-AD6A-B8BE5AED1A15}"/>
          </ac:spMkLst>
        </pc:spChg>
        <pc:spChg chg="add mod">
          <ac:chgData name="Jiayi Han" userId="73377e04-480e-4a05-be4c-9577764e40a8" providerId="ADAL" clId="{03D1FA05-F2C7-9E4D-8530-A02C9EB49200}" dt="2022-02-07T09:38:54.478" v="2963" actId="1582"/>
          <ac:spMkLst>
            <pc:docMk/>
            <pc:sldMk cId="2010602371" sldId="279"/>
            <ac:spMk id="17" creationId="{1AE841B1-FDF4-4642-97BC-5D20176BF394}"/>
          </ac:spMkLst>
        </pc:spChg>
        <pc:spChg chg="add mod">
          <ac:chgData name="Jiayi Han" userId="73377e04-480e-4a05-be4c-9577764e40a8" providerId="ADAL" clId="{03D1FA05-F2C7-9E4D-8530-A02C9EB49200}" dt="2022-02-07T09:39:46.704" v="3058" actId="1076"/>
          <ac:spMkLst>
            <pc:docMk/>
            <pc:sldMk cId="2010602371" sldId="279"/>
            <ac:spMk id="18" creationId="{263BB2E8-8EF9-8045-8A5A-CEBED9B8F01E}"/>
          </ac:spMkLst>
        </pc:spChg>
        <pc:spChg chg="add mod">
          <ac:chgData name="Jiayi Han" userId="73377e04-480e-4a05-be4c-9577764e40a8" providerId="ADAL" clId="{03D1FA05-F2C7-9E4D-8530-A02C9EB49200}" dt="2022-02-07T09:38:19.656" v="2962" actId="1582"/>
          <ac:spMkLst>
            <pc:docMk/>
            <pc:sldMk cId="2010602371" sldId="279"/>
            <ac:spMk id="19" creationId="{DF82BBCB-71D3-C74F-A300-10B16A94E038}"/>
          </ac:spMkLst>
        </pc:spChg>
        <pc:spChg chg="add mod">
          <ac:chgData name="Jiayi Han" userId="73377e04-480e-4a05-be4c-9577764e40a8" providerId="ADAL" clId="{03D1FA05-F2C7-9E4D-8530-A02C9EB49200}" dt="2022-02-07T09:38:19.656" v="2962" actId="1582"/>
          <ac:spMkLst>
            <pc:docMk/>
            <pc:sldMk cId="2010602371" sldId="279"/>
            <ac:spMk id="20" creationId="{2E295EC4-87BD-1343-862E-81EB0ECC5AA8}"/>
          </ac:spMkLst>
        </pc:spChg>
        <pc:spChg chg="add mod">
          <ac:chgData name="Jiayi Han" userId="73377e04-480e-4a05-be4c-9577764e40a8" providerId="ADAL" clId="{03D1FA05-F2C7-9E4D-8530-A02C9EB49200}" dt="2022-02-07T09:39:46.704" v="3058" actId="1076"/>
          <ac:spMkLst>
            <pc:docMk/>
            <pc:sldMk cId="2010602371" sldId="279"/>
            <ac:spMk id="21" creationId="{32E83D24-A348-3B46-8299-0EA12A7C2990}"/>
          </ac:spMkLst>
        </pc:spChg>
        <pc:spChg chg="add del mod">
          <ac:chgData name="Jiayi Han" userId="73377e04-480e-4a05-be4c-9577764e40a8" providerId="ADAL" clId="{03D1FA05-F2C7-9E4D-8530-A02C9EB49200}" dt="2022-02-06T17:56:35.872" v="2947" actId="478"/>
          <ac:spMkLst>
            <pc:docMk/>
            <pc:sldMk cId="2010602371" sldId="279"/>
            <ac:spMk id="22" creationId="{5B389AD8-D5AB-334B-B261-278CD726430F}"/>
          </ac:spMkLst>
        </pc:spChg>
        <pc:spChg chg="add del mod">
          <ac:chgData name="Jiayi Han" userId="73377e04-480e-4a05-be4c-9577764e40a8" providerId="ADAL" clId="{03D1FA05-F2C7-9E4D-8530-A02C9EB49200}" dt="2022-02-06T15:08:50.525" v="1611"/>
          <ac:spMkLst>
            <pc:docMk/>
            <pc:sldMk cId="2010602371" sldId="279"/>
            <ac:spMk id="23" creationId="{402A0016-394A-9940-B863-A8C6AFF1537A}"/>
          </ac:spMkLst>
        </pc:spChg>
        <pc:spChg chg="add del mod">
          <ac:chgData name="Jiayi Han" userId="73377e04-480e-4a05-be4c-9577764e40a8" providerId="ADAL" clId="{03D1FA05-F2C7-9E4D-8530-A02C9EB49200}" dt="2022-02-06T17:56:43.315" v="2950" actId="478"/>
          <ac:spMkLst>
            <pc:docMk/>
            <pc:sldMk cId="2010602371" sldId="279"/>
            <ac:spMk id="24" creationId="{EB7CF740-7BB2-254E-BF4B-7F2E919F3406}"/>
          </ac:spMkLst>
        </pc:spChg>
        <pc:spChg chg="add del mod">
          <ac:chgData name="Jiayi Han" userId="73377e04-480e-4a05-be4c-9577764e40a8" providerId="ADAL" clId="{03D1FA05-F2C7-9E4D-8530-A02C9EB49200}" dt="2022-02-06T17:56:27.907" v="2943" actId="478"/>
          <ac:spMkLst>
            <pc:docMk/>
            <pc:sldMk cId="2010602371" sldId="279"/>
            <ac:spMk id="25" creationId="{F61224C2-2EA0-9C44-A8B4-7EEBB753CB8F}"/>
          </ac:spMkLst>
        </pc:spChg>
        <pc:spChg chg="add mod">
          <ac:chgData name="Jiayi Han" userId="73377e04-480e-4a05-be4c-9577764e40a8" providerId="ADAL" clId="{03D1FA05-F2C7-9E4D-8530-A02C9EB49200}" dt="2022-02-07T09:39:46.704" v="3058" actId="1076"/>
          <ac:spMkLst>
            <pc:docMk/>
            <pc:sldMk cId="2010602371" sldId="279"/>
            <ac:spMk id="26" creationId="{22A580D7-73F1-D94F-8669-EBC0970A414A}"/>
          </ac:spMkLst>
        </pc:spChg>
        <pc:spChg chg="add del">
          <ac:chgData name="Jiayi Han" userId="73377e04-480e-4a05-be4c-9577764e40a8" providerId="ADAL" clId="{03D1FA05-F2C7-9E4D-8530-A02C9EB49200}" dt="2022-02-06T17:55:58.365" v="2942" actId="478"/>
          <ac:spMkLst>
            <pc:docMk/>
            <pc:sldMk cId="2010602371" sldId="279"/>
            <ac:spMk id="27" creationId="{76E643C8-FD82-A04C-9D0D-599018429B55}"/>
          </ac:spMkLst>
        </pc:spChg>
        <pc:spChg chg="add del mod">
          <ac:chgData name="Jiayi Han" userId="73377e04-480e-4a05-be4c-9577764e40a8" providerId="ADAL" clId="{03D1FA05-F2C7-9E4D-8530-A02C9EB49200}" dt="2022-02-06T17:55:57.176" v="2941" actId="478"/>
          <ac:spMkLst>
            <pc:docMk/>
            <pc:sldMk cId="2010602371" sldId="279"/>
            <ac:spMk id="28" creationId="{054667A9-5ED7-D14B-83ED-A93B990C3F81}"/>
          </ac:spMkLst>
        </pc:spChg>
        <pc:spChg chg="add mod">
          <ac:chgData name="Jiayi Han" userId="73377e04-480e-4a05-be4c-9577764e40a8" providerId="ADAL" clId="{03D1FA05-F2C7-9E4D-8530-A02C9EB49200}" dt="2022-02-06T17:56:40.224" v="2948" actId="1076"/>
          <ac:spMkLst>
            <pc:docMk/>
            <pc:sldMk cId="2010602371" sldId="279"/>
            <ac:spMk id="29" creationId="{BCDD293B-5C7D-B14D-A097-CCA65373B087}"/>
          </ac:spMkLst>
        </pc:spChg>
        <pc:spChg chg="add mod">
          <ac:chgData name="Jiayi Han" userId="73377e04-480e-4a05-be4c-9577764e40a8" providerId="ADAL" clId="{03D1FA05-F2C7-9E4D-8530-A02C9EB49200}" dt="2022-02-06T17:56:48.040" v="2953" actId="1076"/>
          <ac:spMkLst>
            <pc:docMk/>
            <pc:sldMk cId="2010602371" sldId="279"/>
            <ac:spMk id="30" creationId="{D0DAA7E6-1C29-9745-8548-A4FA0E9BAA8B}"/>
          </ac:spMkLst>
        </pc:spChg>
        <pc:spChg chg="add mod">
          <ac:chgData name="Jiayi Han" userId="73377e04-480e-4a05-be4c-9577764e40a8" providerId="ADAL" clId="{03D1FA05-F2C7-9E4D-8530-A02C9EB49200}" dt="2022-02-07T09:40:42.976" v="3149" actId="20577"/>
          <ac:spMkLst>
            <pc:docMk/>
            <pc:sldMk cId="2010602371" sldId="279"/>
            <ac:spMk id="31" creationId="{D0EF1D32-6AC8-EF47-B1DB-692C868D725F}"/>
          </ac:spMkLst>
        </pc:spChg>
        <pc:picChg chg="add mod ord">
          <ac:chgData name="Jiayi Han" userId="73377e04-480e-4a05-be4c-9577764e40a8" providerId="ADAL" clId="{03D1FA05-F2C7-9E4D-8530-A02C9EB49200}" dt="2022-02-06T14:37:04.406" v="1362" actId="26606"/>
          <ac:picMkLst>
            <pc:docMk/>
            <pc:sldMk cId="2010602371" sldId="279"/>
            <ac:picMk id="4" creationId="{DB141E6F-9768-E049-BE6B-16AA80354DA8}"/>
          </ac:picMkLst>
        </pc:picChg>
        <pc:picChg chg="add mod">
          <ac:chgData name="Jiayi Han" userId="73377e04-480e-4a05-be4c-9577764e40a8" providerId="ADAL" clId="{03D1FA05-F2C7-9E4D-8530-A02C9EB49200}" dt="2022-02-07T09:39:46.704" v="3058" actId="1076"/>
          <ac:picMkLst>
            <pc:docMk/>
            <pc:sldMk cId="2010602371" sldId="279"/>
            <ac:picMk id="6" creationId="{0404B8AA-0CF5-1647-A1FD-94AFAED607B0}"/>
          </ac:picMkLst>
        </pc:picChg>
        <pc:picChg chg="add mod">
          <ac:chgData name="Jiayi Han" userId="73377e04-480e-4a05-be4c-9577764e40a8" providerId="ADAL" clId="{03D1FA05-F2C7-9E4D-8530-A02C9EB49200}" dt="2022-02-07T09:38:00.189" v="2961" actId="693"/>
          <ac:picMkLst>
            <pc:docMk/>
            <pc:sldMk cId="2010602371" sldId="279"/>
            <ac:picMk id="8" creationId="{F66DAB48-C0C0-564B-9B84-084BBA5A956E}"/>
          </ac:picMkLst>
        </pc:picChg>
        <pc:picChg chg="add mod modCrop">
          <ac:chgData name="Jiayi Han" userId="73377e04-480e-4a05-be4c-9577764e40a8" providerId="ADAL" clId="{03D1FA05-F2C7-9E4D-8530-A02C9EB49200}" dt="2022-02-06T15:08:53.683" v="1614" actId="1076"/>
          <ac:picMkLst>
            <pc:docMk/>
            <pc:sldMk cId="2010602371" sldId="279"/>
            <ac:picMk id="10" creationId="{3EFA920E-C6E4-D946-B334-9D66E0C7FA82}"/>
          </ac:picMkLst>
        </pc:picChg>
        <pc:picChg chg="add del mod">
          <ac:chgData name="Jiayi Han" userId="73377e04-480e-4a05-be4c-9577764e40a8" providerId="ADAL" clId="{03D1FA05-F2C7-9E4D-8530-A02C9EB49200}" dt="2022-02-09T10:40:12.399" v="9169" actId="478"/>
          <ac:picMkLst>
            <pc:docMk/>
            <pc:sldMk cId="2010602371" sldId="279"/>
            <ac:picMk id="32" creationId="{A7004B55-8C92-AE4C-8389-8E078A7E59A2}"/>
          </ac:picMkLst>
        </pc:picChg>
      </pc:sldChg>
      <pc:sldChg chg="addSp delSp modSp new del mod modTransition">
        <pc:chgData name="Jiayi Han" userId="73377e04-480e-4a05-be4c-9577764e40a8" providerId="ADAL" clId="{03D1FA05-F2C7-9E4D-8530-A02C9EB49200}" dt="2022-02-08T17:43:42.815" v="8010" actId="2696"/>
        <pc:sldMkLst>
          <pc:docMk/>
          <pc:sldMk cId="980533458" sldId="280"/>
        </pc:sldMkLst>
        <pc:spChg chg="mod">
          <ac:chgData name="Jiayi Han" userId="73377e04-480e-4a05-be4c-9577764e40a8" providerId="ADAL" clId="{03D1FA05-F2C7-9E4D-8530-A02C9EB49200}" dt="2022-02-08T14:57:31.982" v="7375" actId="20577"/>
          <ac:spMkLst>
            <pc:docMk/>
            <pc:sldMk cId="980533458" sldId="280"/>
            <ac:spMk id="2" creationId="{81A7A3E7-5F97-A447-ADAA-FEB2EA55055B}"/>
          </ac:spMkLst>
        </pc:spChg>
        <pc:spChg chg="mod">
          <ac:chgData name="Jiayi Han" userId="73377e04-480e-4a05-be4c-9577764e40a8" providerId="ADAL" clId="{03D1FA05-F2C7-9E4D-8530-A02C9EB49200}" dt="2022-02-08T14:57:23.427" v="7369" actId="21"/>
          <ac:spMkLst>
            <pc:docMk/>
            <pc:sldMk cId="980533458" sldId="280"/>
            <ac:spMk id="3" creationId="{F93F2385-A25D-7147-BDA9-DC9067B3BB00}"/>
          </ac:spMkLst>
        </pc:spChg>
        <pc:picChg chg="add mod">
          <ac:chgData name="Jiayi Han" userId="73377e04-480e-4a05-be4c-9577764e40a8" providerId="ADAL" clId="{03D1FA05-F2C7-9E4D-8530-A02C9EB49200}" dt="2022-02-07T09:42:48.469" v="3154"/>
          <ac:picMkLst>
            <pc:docMk/>
            <pc:sldMk cId="980533458" sldId="280"/>
            <ac:picMk id="4" creationId="{4A34E41F-39D8-D242-963F-A9A75B450D0A}"/>
          </ac:picMkLst>
        </pc:picChg>
        <pc:picChg chg="add del mod">
          <ac:chgData name="Jiayi Han" userId="73377e04-480e-4a05-be4c-9577764e40a8" providerId="ADAL" clId="{03D1FA05-F2C7-9E4D-8530-A02C9EB49200}" dt="2022-02-07T09:55:14.968" v="3286" actId="478"/>
          <ac:picMkLst>
            <pc:docMk/>
            <pc:sldMk cId="980533458" sldId="280"/>
            <ac:picMk id="5" creationId="{5DB15959-3858-DF4A-AB58-D725E2A7CF2B}"/>
          </ac:picMkLst>
        </pc:picChg>
      </pc:sldChg>
      <pc:sldChg chg="addSp delSp modSp new mod modTransition setBg">
        <pc:chgData name="Jiayi Han" userId="73377e04-480e-4a05-be4c-9577764e40a8" providerId="ADAL" clId="{03D1FA05-F2C7-9E4D-8530-A02C9EB49200}" dt="2022-02-08T12:25:45.260" v="6334"/>
        <pc:sldMkLst>
          <pc:docMk/>
          <pc:sldMk cId="4014792319" sldId="281"/>
        </pc:sldMkLst>
        <pc:spChg chg="mod ord">
          <ac:chgData name="Jiayi Han" userId="73377e04-480e-4a05-be4c-9577764e40a8" providerId="ADAL" clId="{03D1FA05-F2C7-9E4D-8530-A02C9EB49200}" dt="2022-02-06T16:43:26.692" v="2342" actId="26606"/>
          <ac:spMkLst>
            <pc:docMk/>
            <pc:sldMk cId="4014792319" sldId="281"/>
            <ac:spMk id="2" creationId="{201912A2-5486-3E42-A04E-43A6FE3A727F}"/>
          </ac:spMkLst>
        </pc:spChg>
        <pc:spChg chg="del">
          <ac:chgData name="Jiayi Han" userId="73377e04-480e-4a05-be4c-9577764e40a8" providerId="ADAL" clId="{03D1FA05-F2C7-9E4D-8530-A02C9EB49200}" dt="2022-02-06T16:42:15.511" v="2326"/>
          <ac:spMkLst>
            <pc:docMk/>
            <pc:sldMk cId="4014792319" sldId="281"/>
            <ac:spMk id="3" creationId="{C086D410-3C57-3649-B992-62BD3FE06D8D}"/>
          </ac:spMkLst>
        </pc:spChg>
        <pc:spChg chg="add del mod">
          <ac:chgData name="Jiayi Han" userId="73377e04-480e-4a05-be4c-9577764e40a8" providerId="ADAL" clId="{03D1FA05-F2C7-9E4D-8530-A02C9EB49200}" dt="2022-02-07T13:51:31.753" v="4523" actId="478"/>
          <ac:spMkLst>
            <pc:docMk/>
            <pc:sldMk cId="4014792319" sldId="281"/>
            <ac:spMk id="10" creationId="{6FAAB1E2-1404-CF40-94DA-88620C5E6F89}"/>
          </ac:spMkLst>
        </pc:spChg>
        <pc:spChg chg="add del">
          <ac:chgData name="Jiayi Han" userId="73377e04-480e-4a05-be4c-9577764e40a8" providerId="ADAL" clId="{03D1FA05-F2C7-9E4D-8530-A02C9EB49200}" dt="2022-02-06T16:43:26.692" v="2342" actId="26606"/>
          <ac:spMkLst>
            <pc:docMk/>
            <pc:sldMk cId="4014792319" sldId="281"/>
            <ac:spMk id="13" creationId="{96918796-2918-40D6-BE3A-4600C47FCD42}"/>
          </ac:spMkLst>
        </pc:spChg>
        <pc:picChg chg="add del mod ord modCrop">
          <ac:chgData name="Jiayi Han" userId="73377e04-480e-4a05-be4c-9577764e40a8" providerId="ADAL" clId="{03D1FA05-F2C7-9E4D-8530-A02C9EB49200}" dt="2022-02-07T13:50:55.744" v="4510" actId="478"/>
          <ac:picMkLst>
            <pc:docMk/>
            <pc:sldMk cId="4014792319" sldId="281"/>
            <ac:picMk id="5" creationId="{2872C6BE-9931-8E43-ADFF-CBD2D90476DE}"/>
          </ac:picMkLst>
        </pc:picChg>
        <pc:picChg chg="add del mod ord">
          <ac:chgData name="Jiayi Han" userId="73377e04-480e-4a05-be4c-9577764e40a8" providerId="ADAL" clId="{03D1FA05-F2C7-9E4D-8530-A02C9EB49200}" dt="2022-02-07T13:51:09.255" v="4517" actId="478"/>
          <ac:picMkLst>
            <pc:docMk/>
            <pc:sldMk cId="4014792319" sldId="281"/>
            <ac:picMk id="6" creationId="{A1110B8A-9772-4547-B9ED-CD2DB80CE7B6}"/>
          </ac:picMkLst>
        </pc:picChg>
        <pc:picChg chg="add mod">
          <ac:chgData name="Jiayi Han" userId="73377e04-480e-4a05-be4c-9577764e40a8" providerId="ADAL" clId="{03D1FA05-F2C7-9E4D-8530-A02C9EB49200}" dt="2022-02-06T16:43:44.486" v="2348" actId="1076"/>
          <ac:picMkLst>
            <pc:docMk/>
            <pc:sldMk cId="4014792319" sldId="281"/>
            <ac:picMk id="7" creationId="{624126B4-13F2-6943-9ADF-12DEF6C78176}"/>
          </ac:picMkLst>
        </pc:picChg>
        <pc:picChg chg="add mod">
          <ac:chgData name="Jiayi Han" userId="73377e04-480e-4a05-be4c-9577764e40a8" providerId="ADAL" clId="{03D1FA05-F2C7-9E4D-8530-A02C9EB49200}" dt="2022-02-06T16:43:47.004" v="2350" actId="1076"/>
          <ac:picMkLst>
            <pc:docMk/>
            <pc:sldMk cId="4014792319" sldId="281"/>
            <ac:picMk id="8" creationId="{05E4D56C-92B1-CD4C-BB62-236D62A1B16D}"/>
          </ac:picMkLst>
        </pc:picChg>
        <pc:picChg chg="add mod">
          <ac:chgData name="Jiayi Han" userId="73377e04-480e-4a05-be4c-9577764e40a8" providerId="ADAL" clId="{03D1FA05-F2C7-9E4D-8530-A02C9EB49200}" dt="2022-02-07T13:51:41.390" v="4530" actId="1076"/>
          <ac:picMkLst>
            <pc:docMk/>
            <pc:sldMk cId="4014792319" sldId="281"/>
            <ac:picMk id="11" creationId="{D194DD3E-CABC-6741-9320-AE2303F14757}"/>
          </ac:picMkLst>
        </pc:picChg>
        <pc:picChg chg="add mod">
          <ac:chgData name="Jiayi Han" userId="73377e04-480e-4a05-be4c-9577764e40a8" providerId="ADAL" clId="{03D1FA05-F2C7-9E4D-8530-A02C9EB49200}" dt="2022-02-07T13:51:38.725" v="4528" actId="1076"/>
          <ac:picMkLst>
            <pc:docMk/>
            <pc:sldMk cId="4014792319" sldId="281"/>
            <ac:picMk id="12" creationId="{6CC5E295-D3BF-4443-8F83-B4B56277C0EB}"/>
          </ac:picMkLst>
        </pc:picChg>
        <pc:picChg chg="add mod">
          <ac:chgData name="Jiayi Han" userId="73377e04-480e-4a05-be4c-9577764e40a8" providerId="ADAL" clId="{03D1FA05-F2C7-9E4D-8530-A02C9EB49200}" dt="2022-02-08T12:25:45.260" v="6334"/>
          <ac:picMkLst>
            <pc:docMk/>
            <pc:sldMk cId="4014792319" sldId="281"/>
            <ac:picMk id="14" creationId="{DCA24FBA-8303-CB46-A0EB-F307F82925CF}"/>
          </ac:picMkLst>
        </pc:picChg>
      </pc:sldChg>
      <pc:sldChg chg="new del">
        <pc:chgData name="Jiayi Han" userId="73377e04-480e-4a05-be4c-9577764e40a8" providerId="ADAL" clId="{03D1FA05-F2C7-9E4D-8530-A02C9EB49200}" dt="2022-02-06T14:38:21.377" v="1381" actId="2696"/>
        <pc:sldMkLst>
          <pc:docMk/>
          <pc:sldMk cId="2743126859" sldId="282"/>
        </pc:sldMkLst>
      </pc:sldChg>
      <pc:sldChg chg="addSp delSp modSp add mod modTransition setBg delDesignElem modNotesTx">
        <pc:chgData name="Jiayi Han" userId="73377e04-480e-4a05-be4c-9577764e40a8" providerId="ADAL" clId="{03D1FA05-F2C7-9E4D-8530-A02C9EB49200}" dt="2022-02-11T18:29:47.165" v="9964" actId="20577"/>
        <pc:sldMkLst>
          <pc:docMk/>
          <pc:sldMk cId="3423287982" sldId="283"/>
        </pc:sldMkLst>
        <pc:spChg chg="mod">
          <ac:chgData name="Jiayi Han" userId="73377e04-480e-4a05-be4c-9577764e40a8" providerId="ADAL" clId="{03D1FA05-F2C7-9E4D-8530-A02C9EB49200}" dt="2022-02-06T14:38:30.741" v="1384" actId="120"/>
          <ac:spMkLst>
            <pc:docMk/>
            <pc:sldMk cId="3423287982" sldId="283"/>
            <ac:spMk id="2" creationId="{318596DD-0F7E-A643-AF69-796ED9350487}"/>
          </ac:spMkLst>
        </pc:spChg>
        <pc:spChg chg="add mod">
          <ac:chgData name="Jiayi Han" userId="73377e04-480e-4a05-be4c-9577764e40a8" providerId="ADAL" clId="{03D1FA05-F2C7-9E4D-8530-A02C9EB49200}" dt="2022-02-06T15:00:46.278" v="1514"/>
          <ac:spMkLst>
            <pc:docMk/>
            <pc:sldMk cId="3423287982" sldId="283"/>
            <ac:spMk id="7" creationId="{E386C30A-BCB3-3242-9A2E-FB92BDB13BB9}"/>
          </ac:spMkLst>
        </pc:spChg>
        <pc:spChg chg="add del mod">
          <ac:chgData name="Jiayi Han" userId="73377e04-480e-4a05-be4c-9577764e40a8" providerId="ADAL" clId="{03D1FA05-F2C7-9E4D-8530-A02C9EB49200}" dt="2022-02-06T15:01:24.784" v="1519" actId="478"/>
          <ac:spMkLst>
            <pc:docMk/>
            <pc:sldMk cId="3423287982" sldId="283"/>
            <ac:spMk id="9" creationId="{6087261D-CD8C-A14D-90FD-09B4A369212B}"/>
          </ac:spMkLst>
        </pc:spChg>
        <pc:spChg chg="add mod">
          <ac:chgData name="Jiayi Han" userId="73377e04-480e-4a05-be4c-9577764e40a8" providerId="ADAL" clId="{03D1FA05-F2C7-9E4D-8530-A02C9EB49200}" dt="2022-02-06T15:00:46.278" v="1514"/>
          <ac:spMkLst>
            <pc:docMk/>
            <pc:sldMk cId="3423287982" sldId="283"/>
            <ac:spMk id="11" creationId="{FB358614-7424-504B-9B49-DE961E8509D4}"/>
          </ac:spMkLst>
        </pc:spChg>
        <pc:spChg chg="add mod">
          <ac:chgData name="Jiayi Han" userId="73377e04-480e-4a05-be4c-9577764e40a8" providerId="ADAL" clId="{03D1FA05-F2C7-9E4D-8530-A02C9EB49200}" dt="2022-02-07T09:39:38.509" v="3057" actId="1076"/>
          <ac:spMkLst>
            <pc:docMk/>
            <pc:sldMk cId="3423287982" sldId="283"/>
            <ac:spMk id="12" creationId="{CA1C8F37-F63C-914D-8324-FFDEC9499167}"/>
          </ac:spMkLst>
        </pc:spChg>
        <pc:spChg chg="del">
          <ac:chgData name="Jiayi Han" userId="73377e04-480e-4a05-be4c-9577764e40a8" providerId="ADAL" clId="{03D1FA05-F2C7-9E4D-8530-A02C9EB49200}" dt="2022-02-06T14:38:20.175" v="1380"/>
          <ac:spMkLst>
            <pc:docMk/>
            <pc:sldMk cId="3423287982" sldId="283"/>
            <ac:spMk id="13" creationId="{99ED5833-B85B-4103-8A3B-CAB0308E6C15}"/>
          </ac:spMkLst>
        </pc:spChg>
        <pc:spChg chg="add mod">
          <ac:chgData name="Jiayi Han" userId="73377e04-480e-4a05-be4c-9577764e40a8" providerId="ADAL" clId="{03D1FA05-F2C7-9E4D-8530-A02C9EB49200}" dt="2022-02-07T09:39:38.509" v="3057" actId="1076"/>
          <ac:spMkLst>
            <pc:docMk/>
            <pc:sldMk cId="3423287982" sldId="283"/>
            <ac:spMk id="14" creationId="{97C2F042-1E87-9540-9F04-81C988C91D7D}"/>
          </ac:spMkLst>
        </pc:spChg>
        <pc:spChg chg="add mod">
          <ac:chgData name="Jiayi Han" userId="73377e04-480e-4a05-be4c-9577764e40a8" providerId="ADAL" clId="{03D1FA05-F2C7-9E4D-8530-A02C9EB49200}" dt="2022-02-06T15:02:10.690" v="1523" actId="1076"/>
          <ac:spMkLst>
            <pc:docMk/>
            <pc:sldMk cId="3423287982" sldId="283"/>
            <ac:spMk id="15" creationId="{F413CC0B-AB21-DA4E-BC8F-84D702508AA7}"/>
          </ac:spMkLst>
        </pc:spChg>
        <pc:spChg chg="add mod">
          <ac:chgData name="Jiayi Han" userId="73377e04-480e-4a05-be4c-9577764e40a8" providerId="ADAL" clId="{03D1FA05-F2C7-9E4D-8530-A02C9EB49200}" dt="2022-02-06T15:02:15.145" v="1525" actId="1076"/>
          <ac:spMkLst>
            <pc:docMk/>
            <pc:sldMk cId="3423287982" sldId="283"/>
            <ac:spMk id="16" creationId="{0D4EB774-8F63-CD47-9535-B8AF08F689DC}"/>
          </ac:spMkLst>
        </pc:spChg>
        <pc:spChg chg="add mod">
          <ac:chgData name="Jiayi Han" userId="73377e04-480e-4a05-be4c-9577764e40a8" providerId="ADAL" clId="{03D1FA05-F2C7-9E4D-8530-A02C9EB49200}" dt="2022-02-06T15:02:41.717" v="1530" actId="1076"/>
          <ac:spMkLst>
            <pc:docMk/>
            <pc:sldMk cId="3423287982" sldId="283"/>
            <ac:spMk id="17" creationId="{B11416A5-CD85-614F-921D-125F7A339C1F}"/>
          </ac:spMkLst>
        </pc:spChg>
        <pc:spChg chg="add mod">
          <ac:chgData name="Jiayi Han" userId="73377e04-480e-4a05-be4c-9577764e40a8" providerId="ADAL" clId="{03D1FA05-F2C7-9E4D-8530-A02C9EB49200}" dt="2022-02-06T15:02:53.409" v="1534" actId="1076"/>
          <ac:spMkLst>
            <pc:docMk/>
            <pc:sldMk cId="3423287982" sldId="283"/>
            <ac:spMk id="19" creationId="{31B582F0-7EB8-3D44-BD83-C8645D655E6F}"/>
          </ac:spMkLst>
        </pc:spChg>
        <pc:spChg chg="add mod">
          <ac:chgData name="Jiayi Han" userId="73377e04-480e-4a05-be4c-9577764e40a8" providerId="ADAL" clId="{03D1FA05-F2C7-9E4D-8530-A02C9EB49200}" dt="2022-02-07T09:39:38.509" v="3057" actId="1076"/>
          <ac:spMkLst>
            <pc:docMk/>
            <pc:sldMk cId="3423287982" sldId="283"/>
            <ac:spMk id="20" creationId="{E3273B42-76B0-7042-9649-32E0036F6277}"/>
          </ac:spMkLst>
        </pc:spChg>
        <pc:spChg chg="add mod">
          <ac:chgData name="Jiayi Han" userId="73377e04-480e-4a05-be4c-9577764e40a8" providerId="ADAL" clId="{03D1FA05-F2C7-9E4D-8530-A02C9EB49200}" dt="2022-02-07T09:39:38.509" v="3057" actId="1076"/>
          <ac:spMkLst>
            <pc:docMk/>
            <pc:sldMk cId="3423287982" sldId="283"/>
            <ac:spMk id="21" creationId="{EBD80C62-914F-A74F-9406-7BC6B6A3EB38}"/>
          </ac:spMkLst>
        </pc:spChg>
        <pc:spChg chg="add mod">
          <ac:chgData name="Jiayi Han" userId="73377e04-480e-4a05-be4c-9577764e40a8" providerId="ADAL" clId="{03D1FA05-F2C7-9E4D-8530-A02C9EB49200}" dt="2022-02-06T15:04:13.108" v="1553" actId="1076"/>
          <ac:spMkLst>
            <pc:docMk/>
            <pc:sldMk cId="3423287982" sldId="283"/>
            <ac:spMk id="22" creationId="{79E98220-B093-7142-A6DF-4C0912E24C04}"/>
          </ac:spMkLst>
        </pc:spChg>
        <pc:spChg chg="add mod">
          <ac:chgData name="Jiayi Han" userId="73377e04-480e-4a05-be4c-9577764e40a8" providerId="ADAL" clId="{03D1FA05-F2C7-9E4D-8530-A02C9EB49200}" dt="2022-02-06T15:04:16.467" v="1555" actId="1076"/>
          <ac:spMkLst>
            <pc:docMk/>
            <pc:sldMk cId="3423287982" sldId="283"/>
            <ac:spMk id="23" creationId="{E9B13502-7D94-DE4E-9020-EE70010DFEDE}"/>
          </ac:spMkLst>
        </pc:spChg>
        <pc:spChg chg="add mod">
          <ac:chgData name="Jiayi Han" userId="73377e04-480e-4a05-be4c-9577764e40a8" providerId="ADAL" clId="{03D1FA05-F2C7-9E4D-8530-A02C9EB49200}" dt="2022-02-06T15:04:45.941" v="1561" actId="1076"/>
          <ac:spMkLst>
            <pc:docMk/>
            <pc:sldMk cId="3423287982" sldId="283"/>
            <ac:spMk id="25" creationId="{0ED441E5-58E9-714F-8E33-4F77B1C328A2}"/>
          </ac:spMkLst>
        </pc:spChg>
        <pc:spChg chg="add mod">
          <ac:chgData name="Jiayi Han" userId="73377e04-480e-4a05-be4c-9577764e40a8" providerId="ADAL" clId="{03D1FA05-F2C7-9E4D-8530-A02C9EB49200}" dt="2022-02-06T15:04:50.103" v="1563" actId="1076"/>
          <ac:spMkLst>
            <pc:docMk/>
            <pc:sldMk cId="3423287982" sldId="283"/>
            <ac:spMk id="26" creationId="{E2CE75A4-8145-A64E-9591-40737512B477}"/>
          </ac:spMkLst>
        </pc:spChg>
        <pc:spChg chg="add mod">
          <ac:chgData name="Jiayi Han" userId="73377e04-480e-4a05-be4c-9577764e40a8" providerId="ADAL" clId="{03D1FA05-F2C7-9E4D-8530-A02C9EB49200}" dt="2022-02-07T09:39:38.509" v="3057" actId="1076"/>
          <ac:spMkLst>
            <pc:docMk/>
            <pc:sldMk cId="3423287982" sldId="283"/>
            <ac:spMk id="27" creationId="{941EA114-DDCD-A949-AA3C-0BD5EF65B676}"/>
          </ac:spMkLst>
        </pc:spChg>
        <pc:spChg chg="add del">
          <ac:chgData name="Jiayi Han" userId="73377e04-480e-4a05-be4c-9577764e40a8" providerId="ADAL" clId="{03D1FA05-F2C7-9E4D-8530-A02C9EB49200}" dt="2022-02-06T15:06:24.720" v="1569" actId="478"/>
          <ac:spMkLst>
            <pc:docMk/>
            <pc:sldMk cId="3423287982" sldId="283"/>
            <ac:spMk id="28" creationId="{4EE64407-BE31-BA4B-AF0D-7DAAD6FBBB65}"/>
          </ac:spMkLst>
        </pc:spChg>
        <pc:spChg chg="add del mod">
          <ac:chgData name="Jiayi Han" userId="73377e04-480e-4a05-be4c-9577764e40a8" providerId="ADAL" clId="{03D1FA05-F2C7-9E4D-8530-A02C9EB49200}" dt="2022-02-07T09:39:33.243" v="3056" actId="478"/>
          <ac:spMkLst>
            <pc:docMk/>
            <pc:sldMk cId="3423287982" sldId="283"/>
            <ac:spMk id="29" creationId="{5A706A0C-181F-0F40-BA28-E7D5C0E58565}"/>
          </ac:spMkLst>
        </pc:spChg>
        <pc:spChg chg="add mod">
          <ac:chgData name="Jiayi Han" userId="73377e04-480e-4a05-be4c-9577764e40a8" providerId="ADAL" clId="{03D1FA05-F2C7-9E4D-8530-A02C9EB49200}" dt="2022-02-07T09:40:33.488" v="3143" actId="14100"/>
          <ac:spMkLst>
            <pc:docMk/>
            <pc:sldMk cId="3423287982" sldId="283"/>
            <ac:spMk id="30" creationId="{84EE4F42-0B63-434D-A216-2B0B0AAB017F}"/>
          </ac:spMkLst>
        </pc:spChg>
        <pc:picChg chg="add mod modCrop">
          <ac:chgData name="Jiayi Han" userId="73377e04-480e-4a05-be4c-9577764e40a8" providerId="ADAL" clId="{03D1FA05-F2C7-9E4D-8530-A02C9EB49200}" dt="2022-02-06T15:04:54.751" v="1566" actId="1076"/>
          <ac:picMkLst>
            <pc:docMk/>
            <pc:sldMk cId="3423287982" sldId="283"/>
            <ac:picMk id="5" creationId="{9826AF8E-2B2A-3B45-A731-42A157CEE00A}"/>
          </ac:picMkLst>
        </pc:picChg>
        <pc:picChg chg="mod">
          <ac:chgData name="Jiayi Han" userId="73377e04-480e-4a05-be4c-9577764e40a8" providerId="ADAL" clId="{03D1FA05-F2C7-9E4D-8530-A02C9EB49200}" dt="2022-02-07T09:39:38.509" v="3057" actId="1076"/>
          <ac:picMkLst>
            <pc:docMk/>
            <pc:sldMk cId="3423287982" sldId="283"/>
            <ac:picMk id="6" creationId="{0404B8AA-0CF5-1647-A1FD-94AFAED607B0}"/>
          </ac:picMkLst>
        </pc:picChg>
        <pc:picChg chg="del">
          <ac:chgData name="Jiayi Han" userId="73377e04-480e-4a05-be4c-9577764e40a8" providerId="ADAL" clId="{03D1FA05-F2C7-9E4D-8530-A02C9EB49200}" dt="2022-02-06T14:38:23.296" v="1382" actId="478"/>
          <ac:picMkLst>
            <pc:docMk/>
            <pc:sldMk cId="3423287982" sldId="283"/>
            <ac:picMk id="8" creationId="{F66DAB48-C0C0-564B-9B84-084BBA5A956E}"/>
          </ac:picMkLst>
        </pc:picChg>
        <pc:picChg chg="mod">
          <ac:chgData name="Jiayi Han" userId="73377e04-480e-4a05-be4c-9577764e40a8" providerId="ADAL" clId="{03D1FA05-F2C7-9E4D-8530-A02C9EB49200}" dt="2022-02-06T15:04:36.186" v="1560" actId="1076"/>
          <ac:picMkLst>
            <pc:docMk/>
            <pc:sldMk cId="3423287982" sldId="283"/>
            <ac:picMk id="10" creationId="{3EFA920E-C6E4-D946-B334-9D66E0C7FA82}"/>
          </ac:picMkLst>
        </pc:picChg>
        <pc:picChg chg="add del mod">
          <ac:chgData name="Jiayi Han" userId="73377e04-480e-4a05-be4c-9577764e40a8" providerId="ADAL" clId="{03D1FA05-F2C7-9E4D-8530-A02C9EB49200}" dt="2022-02-06T15:02:45.389" v="1532"/>
          <ac:picMkLst>
            <pc:docMk/>
            <pc:sldMk cId="3423287982" sldId="283"/>
            <ac:picMk id="18" creationId="{35767465-AB31-A14C-BB26-52BF09120F4F}"/>
          </ac:picMkLst>
        </pc:picChg>
        <pc:picChg chg="add del mod">
          <ac:chgData name="Jiayi Han" userId="73377e04-480e-4a05-be4c-9577764e40a8" providerId="ADAL" clId="{03D1FA05-F2C7-9E4D-8530-A02C9EB49200}" dt="2022-02-06T15:04:31.608" v="1557"/>
          <ac:picMkLst>
            <pc:docMk/>
            <pc:sldMk cId="3423287982" sldId="283"/>
            <ac:picMk id="24" creationId="{41698D99-30BB-D649-BD2A-63737486FE3D}"/>
          </ac:picMkLst>
        </pc:picChg>
      </pc:sldChg>
      <pc:sldChg chg="addSp modSp new del mod">
        <pc:chgData name="Jiayi Han" userId="73377e04-480e-4a05-be4c-9577764e40a8" providerId="ADAL" clId="{03D1FA05-F2C7-9E4D-8530-A02C9EB49200}" dt="2022-02-07T09:54:16.578" v="3275" actId="2696"/>
        <pc:sldMkLst>
          <pc:docMk/>
          <pc:sldMk cId="3381381379" sldId="284"/>
        </pc:sldMkLst>
        <pc:spChg chg="mod">
          <ac:chgData name="Jiayi Han" userId="73377e04-480e-4a05-be4c-9577764e40a8" providerId="ADAL" clId="{03D1FA05-F2C7-9E4D-8530-A02C9EB49200}" dt="2022-02-06T15:59:21.937" v="1821" actId="20577"/>
          <ac:spMkLst>
            <pc:docMk/>
            <pc:sldMk cId="3381381379" sldId="284"/>
            <ac:spMk id="2" creationId="{3A662B55-D629-1A44-BC22-48A5370362F8}"/>
          </ac:spMkLst>
        </pc:spChg>
        <pc:picChg chg="add mod">
          <ac:chgData name="Jiayi Han" userId="73377e04-480e-4a05-be4c-9577764e40a8" providerId="ADAL" clId="{03D1FA05-F2C7-9E4D-8530-A02C9EB49200}" dt="2022-02-06T15:59:29.712" v="1822"/>
          <ac:picMkLst>
            <pc:docMk/>
            <pc:sldMk cId="3381381379" sldId="284"/>
            <ac:picMk id="4" creationId="{BF7B3DF6-22A7-FA42-8688-D3733FDF5881}"/>
          </ac:picMkLst>
        </pc:picChg>
      </pc:sldChg>
      <pc:sldChg chg="addSp delSp modSp new mod ord modTransition modNotesTx">
        <pc:chgData name="Jiayi Han" userId="73377e04-480e-4a05-be4c-9577764e40a8" providerId="ADAL" clId="{03D1FA05-F2C7-9E4D-8530-A02C9EB49200}" dt="2022-02-11T18:29:34.110" v="9961" actId="20577"/>
        <pc:sldMkLst>
          <pc:docMk/>
          <pc:sldMk cId="347224495" sldId="285"/>
        </pc:sldMkLst>
        <pc:spChg chg="mod">
          <ac:chgData name="Jiayi Han" userId="73377e04-480e-4a05-be4c-9577764e40a8" providerId="ADAL" clId="{03D1FA05-F2C7-9E4D-8530-A02C9EB49200}" dt="2022-02-06T15:59:38.306" v="1844" actId="20577"/>
          <ac:spMkLst>
            <pc:docMk/>
            <pc:sldMk cId="347224495" sldId="285"/>
            <ac:spMk id="2" creationId="{196E1BE5-1667-BF46-81B7-68A822084012}"/>
          </ac:spMkLst>
        </pc:spChg>
        <pc:spChg chg="del">
          <ac:chgData name="Jiayi Han" userId="73377e04-480e-4a05-be4c-9577764e40a8" providerId="ADAL" clId="{03D1FA05-F2C7-9E4D-8530-A02C9EB49200}" dt="2022-02-07T09:54:23.786" v="3277" actId="478"/>
          <ac:spMkLst>
            <pc:docMk/>
            <pc:sldMk cId="347224495" sldId="285"/>
            <ac:spMk id="3" creationId="{00BFB8E0-9CD1-E149-A11C-A5851904228A}"/>
          </ac:spMkLst>
        </pc:spChg>
        <pc:spChg chg="add mod">
          <ac:chgData name="Jiayi Han" userId="73377e04-480e-4a05-be4c-9577764e40a8" providerId="ADAL" clId="{03D1FA05-F2C7-9E4D-8530-A02C9EB49200}" dt="2022-02-07T13:45:54.319" v="4412" actId="20577"/>
          <ac:spMkLst>
            <pc:docMk/>
            <pc:sldMk cId="347224495" sldId="285"/>
            <ac:spMk id="11" creationId="{4A658E4F-83EC-D04E-A2AE-B9DB5035C382}"/>
          </ac:spMkLst>
        </pc:spChg>
        <pc:spChg chg="add mod">
          <ac:chgData name="Jiayi Han" userId="73377e04-480e-4a05-be4c-9577764e40a8" providerId="ADAL" clId="{03D1FA05-F2C7-9E4D-8530-A02C9EB49200}" dt="2022-02-07T13:45:22.572" v="4404" actId="20577"/>
          <ac:spMkLst>
            <pc:docMk/>
            <pc:sldMk cId="347224495" sldId="285"/>
            <ac:spMk id="12" creationId="{B0F44F76-CB0A-3A43-BAEE-F2CBDBB7B37E}"/>
          </ac:spMkLst>
        </pc:spChg>
        <pc:spChg chg="add mod">
          <ac:chgData name="Jiayi Han" userId="73377e04-480e-4a05-be4c-9577764e40a8" providerId="ADAL" clId="{03D1FA05-F2C7-9E4D-8530-A02C9EB49200}" dt="2022-02-07T13:44:36.555" v="4402" actId="20577"/>
          <ac:spMkLst>
            <pc:docMk/>
            <pc:sldMk cId="347224495" sldId="285"/>
            <ac:spMk id="13" creationId="{466BE4C8-7B29-E44B-ACB5-AE4F615DEDF4}"/>
          </ac:spMkLst>
        </pc:spChg>
        <pc:spChg chg="add mod">
          <ac:chgData name="Jiayi Han" userId="73377e04-480e-4a05-be4c-9577764e40a8" providerId="ADAL" clId="{03D1FA05-F2C7-9E4D-8530-A02C9EB49200}" dt="2022-02-07T13:46:08.595" v="4423" actId="20577"/>
          <ac:spMkLst>
            <pc:docMk/>
            <pc:sldMk cId="347224495" sldId="285"/>
            <ac:spMk id="15" creationId="{D84860AD-2C28-9549-9319-123517FBF1F6}"/>
          </ac:spMkLst>
        </pc:spChg>
        <pc:graphicFrameChg chg="add mod">
          <ac:chgData name="Jiayi Han" userId="73377e04-480e-4a05-be4c-9577764e40a8" providerId="ADAL" clId="{03D1FA05-F2C7-9E4D-8530-A02C9EB49200}" dt="2022-02-07T09:54:22.075" v="3276"/>
          <ac:graphicFrameMkLst>
            <pc:docMk/>
            <pc:sldMk cId="347224495" sldId="285"/>
            <ac:graphicFrameMk id="5" creationId="{ED1F0F85-C435-7B49-A976-D7C4FAEF9B5C}"/>
          </ac:graphicFrameMkLst>
        </pc:graphicFrameChg>
        <pc:graphicFrameChg chg="add mod">
          <ac:chgData name="Jiayi Han" userId="73377e04-480e-4a05-be4c-9577764e40a8" providerId="ADAL" clId="{03D1FA05-F2C7-9E4D-8530-A02C9EB49200}" dt="2022-02-07T09:54:22.075" v="3276"/>
          <ac:graphicFrameMkLst>
            <pc:docMk/>
            <pc:sldMk cId="347224495" sldId="285"/>
            <ac:graphicFrameMk id="6" creationId="{58AF14A5-F10A-2E49-A6C6-93C19B18FD87}"/>
          </ac:graphicFrameMkLst>
        </pc:graphicFrameChg>
        <pc:picChg chg="add mod">
          <ac:chgData name="Jiayi Han" userId="73377e04-480e-4a05-be4c-9577764e40a8" providerId="ADAL" clId="{03D1FA05-F2C7-9E4D-8530-A02C9EB49200}" dt="2022-02-06T15:59:44.952" v="1845"/>
          <ac:picMkLst>
            <pc:docMk/>
            <pc:sldMk cId="347224495" sldId="285"/>
            <ac:picMk id="4" creationId="{D7A44B88-C00D-D043-9A0E-DC66F28696A6}"/>
          </ac:picMkLst>
        </pc:picChg>
        <pc:picChg chg="add del mod">
          <ac:chgData name="Jiayi Han" userId="73377e04-480e-4a05-be4c-9577764e40a8" providerId="ADAL" clId="{03D1FA05-F2C7-9E4D-8530-A02C9EB49200}" dt="2022-02-07T13:44:32.757" v="4400" actId="478"/>
          <ac:picMkLst>
            <pc:docMk/>
            <pc:sldMk cId="347224495" sldId="285"/>
            <ac:picMk id="7" creationId="{753CB5C7-E890-9143-8571-094DDF796053}"/>
          </ac:picMkLst>
        </pc:picChg>
        <pc:picChg chg="add mod">
          <ac:chgData name="Jiayi Han" userId="73377e04-480e-4a05-be4c-9577764e40a8" providerId="ADAL" clId="{03D1FA05-F2C7-9E4D-8530-A02C9EB49200}" dt="2022-02-07T13:41:18.860" v="4369" actId="1076"/>
          <ac:picMkLst>
            <pc:docMk/>
            <pc:sldMk cId="347224495" sldId="285"/>
            <ac:picMk id="8" creationId="{2D752E72-8E93-A14E-B478-1C963D99C4A4}"/>
          </ac:picMkLst>
        </pc:picChg>
        <pc:picChg chg="add mod">
          <ac:chgData name="Jiayi Han" userId="73377e04-480e-4a05-be4c-9577764e40a8" providerId="ADAL" clId="{03D1FA05-F2C7-9E4D-8530-A02C9EB49200}" dt="2022-02-07T13:41:55.805" v="4377" actId="14100"/>
          <ac:picMkLst>
            <pc:docMk/>
            <pc:sldMk cId="347224495" sldId="285"/>
            <ac:picMk id="9" creationId="{168F055B-45C6-1C40-B931-1D7E388AEF7B}"/>
          </ac:picMkLst>
        </pc:picChg>
        <pc:picChg chg="add mod">
          <ac:chgData name="Jiayi Han" userId="73377e04-480e-4a05-be4c-9577764e40a8" providerId="ADAL" clId="{03D1FA05-F2C7-9E4D-8530-A02C9EB49200}" dt="2022-02-07T13:41:59.206" v="4380" actId="1076"/>
          <ac:picMkLst>
            <pc:docMk/>
            <pc:sldMk cId="347224495" sldId="285"/>
            <ac:picMk id="10" creationId="{103F8F54-7A25-C742-B4CC-2E249F9DB15E}"/>
          </ac:picMkLst>
        </pc:picChg>
        <pc:picChg chg="add del mod">
          <ac:chgData name="Jiayi Han" userId="73377e04-480e-4a05-be4c-9577764e40a8" providerId="ADAL" clId="{03D1FA05-F2C7-9E4D-8530-A02C9EB49200}" dt="2022-02-07T13:44:32.034" v="4399"/>
          <ac:picMkLst>
            <pc:docMk/>
            <pc:sldMk cId="347224495" sldId="285"/>
            <ac:picMk id="14" creationId="{92F678A7-0877-B44D-AA55-B67D8347608B}"/>
          </ac:picMkLst>
        </pc:picChg>
      </pc:sldChg>
      <pc:sldChg chg="addSp delSp modSp new mod modTransition setBg modNotesTx">
        <pc:chgData name="Jiayi Han" userId="73377e04-480e-4a05-be4c-9577764e40a8" providerId="ADAL" clId="{03D1FA05-F2C7-9E4D-8530-A02C9EB49200}" dt="2022-02-11T18:29:21.837" v="9958" actId="20577"/>
        <pc:sldMkLst>
          <pc:docMk/>
          <pc:sldMk cId="2972805231" sldId="286"/>
        </pc:sldMkLst>
        <pc:spChg chg="mod">
          <ac:chgData name="Jiayi Han" userId="73377e04-480e-4a05-be4c-9577764e40a8" providerId="ADAL" clId="{03D1FA05-F2C7-9E4D-8530-A02C9EB49200}" dt="2022-02-06T16:01:48.525" v="1893" actId="26606"/>
          <ac:spMkLst>
            <pc:docMk/>
            <pc:sldMk cId="2972805231" sldId="286"/>
            <ac:spMk id="2" creationId="{C8E944E1-B02D-A044-ADF7-B6EC7DBAB619}"/>
          </ac:spMkLst>
        </pc:spChg>
        <pc:spChg chg="del">
          <ac:chgData name="Jiayi Han" userId="73377e04-480e-4a05-be4c-9577764e40a8" providerId="ADAL" clId="{03D1FA05-F2C7-9E4D-8530-A02C9EB49200}" dt="2022-02-06T16:01:12.890" v="1867" actId="478"/>
          <ac:spMkLst>
            <pc:docMk/>
            <pc:sldMk cId="2972805231" sldId="286"/>
            <ac:spMk id="3" creationId="{C832DBD2-1327-E14A-A0A2-B35C8994CDEC}"/>
          </ac:spMkLst>
        </pc:spChg>
        <pc:spChg chg="add">
          <ac:chgData name="Jiayi Han" userId="73377e04-480e-4a05-be4c-9577764e40a8" providerId="ADAL" clId="{03D1FA05-F2C7-9E4D-8530-A02C9EB49200}" dt="2022-02-06T16:01:48.525" v="1893" actId="26606"/>
          <ac:spMkLst>
            <pc:docMk/>
            <pc:sldMk cId="2972805231" sldId="286"/>
            <ac:spMk id="10" creationId="{70BDD0CE-06A4-404B-8A13-580229C1C923}"/>
          </ac:spMkLst>
        </pc:spChg>
        <pc:spChg chg="add">
          <ac:chgData name="Jiayi Han" userId="73377e04-480e-4a05-be4c-9577764e40a8" providerId="ADAL" clId="{03D1FA05-F2C7-9E4D-8530-A02C9EB49200}" dt="2022-02-06T16:01:48.525" v="1893" actId="26606"/>
          <ac:spMkLst>
            <pc:docMk/>
            <pc:sldMk cId="2972805231" sldId="286"/>
            <ac:spMk id="12" creationId="{EE9899FA-8881-472C-AA59-D08A89CA8AEF}"/>
          </ac:spMkLst>
        </pc:spChg>
        <pc:spChg chg="add">
          <ac:chgData name="Jiayi Han" userId="73377e04-480e-4a05-be4c-9577764e40a8" providerId="ADAL" clId="{03D1FA05-F2C7-9E4D-8530-A02C9EB49200}" dt="2022-02-06T16:01:48.525" v="1893" actId="26606"/>
          <ac:spMkLst>
            <pc:docMk/>
            <pc:sldMk cId="2972805231" sldId="286"/>
            <ac:spMk id="14" creationId="{080B7D90-3DF1-4514-B26D-616BE35553C9}"/>
          </ac:spMkLst>
        </pc:spChg>
        <pc:picChg chg="add mod">
          <ac:chgData name="Jiayi Han" userId="73377e04-480e-4a05-be4c-9577764e40a8" providerId="ADAL" clId="{03D1FA05-F2C7-9E4D-8530-A02C9EB49200}" dt="2022-02-07T09:52:49.974" v="3247" actId="1076"/>
          <ac:picMkLst>
            <pc:docMk/>
            <pc:sldMk cId="2972805231" sldId="286"/>
            <ac:picMk id="4" creationId="{6540AFF2-9297-EF4E-B987-B8C2C8ADB51B}"/>
          </ac:picMkLst>
        </pc:picChg>
        <pc:picChg chg="add mod">
          <ac:chgData name="Jiayi Han" userId="73377e04-480e-4a05-be4c-9577764e40a8" providerId="ADAL" clId="{03D1FA05-F2C7-9E4D-8530-A02C9EB49200}" dt="2022-02-06T16:01:51.069" v="1894" actId="27614"/>
          <ac:picMkLst>
            <pc:docMk/>
            <pc:sldMk cId="2972805231" sldId="286"/>
            <ac:picMk id="5" creationId="{DAB225DE-D902-7E4C-8BD1-C5394AF8FA00}"/>
          </ac:picMkLst>
        </pc:picChg>
        <pc:picChg chg="add mod">
          <ac:chgData name="Jiayi Han" userId="73377e04-480e-4a05-be4c-9577764e40a8" providerId="ADAL" clId="{03D1FA05-F2C7-9E4D-8530-A02C9EB49200}" dt="2022-02-06T16:01:54.344" v="1896"/>
          <ac:picMkLst>
            <pc:docMk/>
            <pc:sldMk cId="2972805231" sldId="286"/>
            <ac:picMk id="9" creationId="{A3EC9FA5-1027-014D-BDC3-B9FB0E4D977B}"/>
          </ac:picMkLst>
        </pc:picChg>
      </pc:sldChg>
      <pc:sldChg chg="addSp delSp modSp new del mod ord modTransition">
        <pc:chgData name="Jiayi Han" userId="73377e04-480e-4a05-be4c-9577764e40a8" providerId="ADAL" clId="{03D1FA05-F2C7-9E4D-8530-A02C9EB49200}" dt="2022-02-09T08:02:09.097" v="8710" actId="2696"/>
        <pc:sldMkLst>
          <pc:docMk/>
          <pc:sldMk cId="3703432696" sldId="287"/>
        </pc:sldMkLst>
        <pc:spChg chg="mod">
          <ac:chgData name="Jiayi Han" userId="73377e04-480e-4a05-be4c-9577764e40a8" providerId="ADAL" clId="{03D1FA05-F2C7-9E4D-8530-A02C9EB49200}" dt="2022-02-06T16:52:43.959" v="2401" actId="20577"/>
          <ac:spMkLst>
            <pc:docMk/>
            <pc:sldMk cId="3703432696" sldId="287"/>
            <ac:spMk id="2" creationId="{362487A3-CEAA-1948-AC8C-1B26E89C430B}"/>
          </ac:spMkLst>
        </pc:spChg>
        <pc:spChg chg="del">
          <ac:chgData name="Jiayi Han" userId="73377e04-480e-4a05-be4c-9577764e40a8" providerId="ADAL" clId="{03D1FA05-F2C7-9E4D-8530-A02C9EB49200}" dt="2022-02-06T16:52:33.493" v="2383" actId="478"/>
          <ac:spMkLst>
            <pc:docMk/>
            <pc:sldMk cId="3703432696" sldId="287"/>
            <ac:spMk id="3" creationId="{548AD490-B31E-534E-AF0D-FB815E7385F6}"/>
          </ac:spMkLst>
        </pc:spChg>
        <pc:spChg chg="add del mod">
          <ac:chgData name="Jiayi Han" userId="73377e04-480e-4a05-be4c-9577764e40a8" providerId="ADAL" clId="{03D1FA05-F2C7-9E4D-8530-A02C9EB49200}" dt="2022-02-06T17:46:34.023" v="2894"/>
          <ac:spMkLst>
            <pc:docMk/>
            <pc:sldMk cId="3703432696" sldId="287"/>
            <ac:spMk id="5" creationId="{520D4EB9-F6DC-7245-80FD-07D31C0A6915}"/>
          </ac:spMkLst>
        </pc:spChg>
        <pc:picChg chg="add del mod">
          <ac:chgData name="Jiayi Han" userId="73377e04-480e-4a05-be4c-9577764e40a8" providerId="ADAL" clId="{03D1FA05-F2C7-9E4D-8530-A02C9EB49200}" dt="2022-02-07T09:51:20.721" v="3233" actId="478"/>
          <ac:picMkLst>
            <pc:docMk/>
            <pc:sldMk cId="3703432696" sldId="287"/>
            <ac:picMk id="4" creationId="{1AE0F65C-BA1E-A543-8052-A26682C1BBDB}"/>
          </ac:picMkLst>
        </pc:picChg>
        <pc:picChg chg="add mod">
          <ac:chgData name="Jiayi Han" userId="73377e04-480e-4a05-be4c-9577764e40a8" providerId="ADAL" clId="{03D1FA05-F2C7-9E4D-8530-A02C9EB49200}" dt="2022-02-07T09:52:29.621" v="3243" actId="1076"/>
          <ac:picMkLst>
            <pc:docMk/>
            <pc:sldMk cId="3703432696" sldId="287"/>
            <ac:picMk id="7" creationId="{070DC821-066D-194D-878A-5DD03A1CD600}"/>
          </ac:picMkLst>
        </pc:picChg>
      </pc:sldChg>
      <pc:sldChg chg="addSp delSp modSp new del mod ord modTransition">
        <pc:chgData name="Jiayi Han" userId="73377e04-480e-4a05-be4c-9577764e40a8" providerId="ADAL" clId="{03D1FA05-F2C7-9E4D-8530-A02C9EB49200}" dt="2022-02-08T17:43:53.538" v="8011" actId="2696"/>
        <pc:sldMkLst>
          <pc:docMk/>
          <pc:sldMk cId="3275059684" sldId="288"/>
        </pc:sldMkLst>
        <pc:spChg chg="mod">
          <ac:chgData name="Jiayi Han" userId="73377e04-480e-4a05-be4c-9577764e40a8" providerId="ADAL" clId="{03D1FA05-F2C7-9E4D-8530-A02C9EB49200}" dt="2022-02-07T19:40:13.990" v="4820" actId="20577"/>
          <ac:spMkLst>
            <pc:docMk/>
            <pc:sldMk cId="3275059684" sldId="288"/>
            <ac:spMk id="2" creationId="{55D16F91-4348-B04C-AFEF-93F2140DB125}"/>
          </ac:spMkLst>
        </pc:spChg>
        <pc:spChg chg="del">
          <ac:chgData name="Jiayi Han" userId="73377e04-480e-4a05-be4c-9577764e40a8" providerId="ADAL" clId="{03D1FA05-F2C7-9E4D-8530-A02C9EB49200}" dt="2022-02-06T17:21:27.579" v="2548" actId="478"/>
          <ac:spMkLst>
            <pc:docMk/>
            <pc:sldMk cId="3275059684" sldId="288"/>
            <ac:spMk id="3" creationId="{08A7546F-7032-554C-8135-4F62CBFA0E79}"/>
          </ac:spMkLst>
        </pc:spChg>
        <pc:spChg chg="add del mod">
          <ac:chgData name="Jiayi Han" userId="73377e04-480e-4a05-be4c-9577764e40a8" providerId="ADAL" clId="{03D1FA05-F2C7-9E4D-8530-A02C9EB49200}" dt="2022-02-07T10:28:47.984" v="3988" actId="11529"/>
          <ac:spMkLst>
            <pc:docMk/>
            <pc:sldMk cId="3275059684" sldId="288"/>
            <ac:spMk id="4" creationId="{BB6F7B46-058C-9948-B2DE-C90E516DF5F8}"/>
          </ac:spMkLst>
        </pc:spChg>
        <pc:picChg chg="add mod">
          <ac:chgData name="Jiayi Han" userId="73377e04-480e-4a05-be4c-9577764e40a8" providerId="ADAL" clId="{03D1FA05-F2C7-9E4D-8530-A02C9EB49200}" dt="2022-02-07T09:42:44.198" v="3153"/>
          <ac:picMkLst>
            <pc:docMk/>
            <pc:sldMk cId="3275059684" sldId="288"/>
            <ac:picMk id="5" creationId="{B032F7C5-B151-6F4E-80B0-4D282AED9F7D}"/>
          </ac:picMkLst>
        </pc:picChg>
        <pc:picChg chg="add del mod">
          <ac:chgData name="Jiayi Han" userId="73377e04-480e-4a05-be4c-9577764e40a8" providerId="ADAL" clId="{03D1FA05-F2C7-9E4D-8530-A02C9EB49200}" dt="2022-02-06T17:45:28.805" v="2879" actId="478"/>
          <ac:picMkLst>
            <pc:docMk/>
            <pc:sldMk cId="3275059684" sldId="288"/>
            <ac:picMk id="31746" creationId="{B02820D6-45BB-DC49-9C8C-B8B970625493}"/>
          </ac:picMkLst>
        </pc:picChg>
        <pc:picChg chg="add del mod">
          <ac:chgData name="Jiayi Han" userId="73377e04-480e-4a05-be4c-9577764e40a8" providerId="ADAL" clId="{03D1FA05-F2C7-9E4D-8530-A02C9EB49200}" dt="2022-02-07T10:29:13.996" v="3992" actId="478"/>
          <ac:picMkLst>
            <pc:docMk/>
            <pc:sldMk cId="3275059684" sldId="288"/>
            <ac:picMk id="31748" creationId="{835ABBC8-F445-1642-B0E6-C8F6B55D1CE0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29:27.245" v="9959" actId="20577"/>
        <pc:sldMkLst>
          <pc:docMk/>
          <pc:sldMk cId="1459394317" sldId="289"/>
        </pc:sldMkLst>
        <pc:spChg chg="mod">
          <ac:chgData name="Jiayi Han" userId="73377e04-480e-4a05-be4c-9577764e40a8" providerId="ADAL" clId="{03D1FA05-F2C7-9E4D-8530-A02C9EB49200}" dt="2022-02-07T09:53:18.479" v="3248"/>
          <ac:spMkLst>
            <pc:docMk/>
            <pc:sldMk cId="1459394317" sldId="289"/>
            <ac:spMk id="2" creationId="{A1FC5830-FE76-3144-A6B8-91E26D502177}"/>
          </ac:spMkLst>
        </pc:spChg>
        <pc:spChg chg="del">
          <ac:chgData name="Jiayi Han" userId="73377e04-480e-4a05-be4c-9577764e40a8" providerId="ADAL" clId="{03D1FA05-F2C7-9E4D-8530-A02C9EB49200}" dt="2022-02-06T17:49:43.476" v="2903" actId="478"/>
          <ac:spMkLst>
            <pc:docMk/>
            <pc:sldMk cId="1459394317" sldId="289"/>
            <ac:spMk id="3" creationId="{77369E0B-1E74-3542-8163-E541F9CCFF1D}"/>
          </ac:spMkLst>
        </pc:spChg>
        <pc:spChg chg="add del mod">
          <ac:chgData name="Jiayi Han" userId="73377e04-480e-4a05-be4c-9577764e40a8" providerId="ADAL" clId="{03D1FA05-F2C7-9E4D-8530-A02C9EB49200}" dt="2022-02-07T13:29:31.270" v="4284"/>
          <ac:spMkLst>
            <pc:docMk/>
            <pc:sldMk cId="1459394317" sldId="289"/>
            <ac:spMk id="9" creationId="{F86C2CCD-75C7-0A45-AF49-5284860B2EEF}"/>
          </ac:spMkLst>
        </pc:spChg>
        <pc:graphicFrameChg chg="add mod modGraphic">
          <ac:chgData name="Jiayi Han" userId="73377e04-480e-4a05-be4c-9577764e40a8" providerId="ADAL" clId="{03D1FA05-F2C7-9E4D-8530-A02C9EB49200}" dt="2022-02-07T09:53:48.447" v="3267"/>
          <ac:graphicFrameMkLst>
            <pc:docMk/>
            <pc:sldMk cId="1459394317" sldId="289"/>
            <ac:graphicFrameMk id="7" creationId="{4A6A7044-6E6B-AB4A-8E91-3C7552E60FD1}"/>
          </ac:graphicFrameMkLst>
        </pc:graphicFrameChg>
        <pc:graphicFrameChg chg="add mod modGraphic">
          <ac:chgData name="Jiayi Han" userId="73377e04-480e-4a05-be4c-9577764e40a8" providerId="ADAL" clId="{03D1FA05-F2C7-9E4D-8530-A02C9EB49200}" dt="2022-02-07T09:53:57.691" v="3274" actId="20577"/>
          <ac:graphicFrameMkLst>
            <pc:docMk/>
            <pc:sldMk cId="1459394317" sldId="289"/>
            <ac:graphicFrameMk id="8" creationId="{3452D86A-ABE6-1E4F-A04C-86DE46A8C0CB}"/>
          </ac:graphicFrameMkLst>
        </pc:graphicFrameChg>
        <pc:picChg chg="add mod">
          <ac:chgData name="Jiayi Han" userId="73377e04-480e-4a05-be4c-9577764e40a8" providerId="ADAL" clId="{03D1FA05-F2C7-9E4D-8530-A02C9EB49200}" dt="2022-02-06T17:44:58.052" v="2859"/>
          <ac:picMkLst>
            <pc:docMk/>
            <pc:sldMk cId="1459394317" sldId="289"/>
            <ac:picMk id="4" creationId="{E6C36CD0-4937-C545-ADC8-FC286D931AD1}"/>
          </ac:picMkLst>
        </pc:picChg>
        <pc:picChg chg="add mod">
          <ac:chgData name="Jiayi Han" userId="73377e04-480e-4a05-be4c-9577764e40a8" providerId="ADAL" clId="{03D1FA05-F2C7-9E4D-8530-A02C9EB49200}" dt="2022-02-06T17:49:48.375" v="2907" actId="1076"/>
          <ac:picMkLst>
            <pc:docMk/>
            <pc:sldMk cId="1459394317" sldId="289"/>
            <ac:picMk id="5" creationId="{6101422A-EF7D-FC4C-B20C-2E08DD7A1AE2}"/>
          </ac:picMkLst>
        </pc:picChg>
        <pc:picChg chg="add mod">
          <ac:chgData name="Jiayi Han" userId="73377e04-480e-4a05-be4c-9577764e40a8" providerId="ADAL" clId="{03D1FA05-F2C7-9E4D-8530-A02C9EB49200}" dt="2022-02-06T17:50:11.925" v="2913" actId="1076"/>
          <ac:picMkLst>
            <pc:docMk/>
            <pc:sldMk cId="1459394317" sldId="289"/>
            <ac:picMk id="6" creationId="{BD64AC8F-28FA-844E-A468-472FB7011975}"/>
          </ac:picMkLst>
        </pc:picChg>
      </pc:sldChg>
      <pc:sldChg chg="addSp delSp modSp new del mod ord modTransition">
        <pc:chgData name="Jiayi Han" userId="73377e04-480e-4a05-be4c-9577764e40a8" providerId="ADAL" clId="{03D1FA05-F2C7-9E4D-8530-A02C9EB49200}" dt="2022-02-09T21:06:43.867" v="9615" actId="2696"/>
        <pc:sldMkLst>
          <pc:docMk/>
          <pc:sldMk cId="2677725642" sldId="290"/>
        </pc:sldMkLst>
        <pc:spChg chg="mod">
          <ac:chgData name="Jiayi Han" userId="73377e04-480e-4a05-be4c-9577764e40a8" providerId="ADAL" clId="{03D1FA05-F2C7-9E4D-8530-A02C9EB49200}" dt="2022-02-06T17:46:33.501" v="2892"/>
          <ac:spMkLst>
            <pc:docMk/>
            <pc:sldMk cId="2677725642" sldId="290"/>
            <ac:spMk id="2" creationId="{7026FC5F-9B95-5C43-9E61-D9CB572ACAB0}"/>
          </ac:spMkLst>
        </pc:spChg>
        <pc:spChg chg="del">
          <ac:chgData name="Jiayi Han" userId="73377e04-480e-4a05-be4c-9577764e40a8" providerId="ADAL" clId="{03D1FA05-F2C7-9E4D-8530-A02C9EB49200}" dt="2022-02-06T17:46:35.289" v="2895" actId="478"/>
          <ac:spMkLst>
            <pc:docMk/>
            <pc:sldMk cId="2677725642" sldId="290"/>
            <ac:spMk id="3" creationId="{12A10971-42E2-D34A-88EB-6181CEC20F37}"/>
          </ac:spMkLst>
        </pc:spChg>
        <pc:picChg chg="add del mod">
          <ac:chgData name="Jiayi Han" userId="73377e04-480e-4a05-be4c-9577764e40a8" providerId="ADAL" clId="{03D1FA05-F2C7-9E4D-8530-A02C9EB49200}" dt="2022-02-07T09:46:06.430" v="3219" actId="478"/>
          <ac:picMkLst>
            <pc:docMk/>
            <pc:sldMk cId="2677725642" sldId="290"/>
            <ac:picMk id="4" creationId="{3BBF7731-3E5E-0F4B-A537-AB6B51356E94}"/>
          </ac:picMkLst>
        </pc:picChg>
        <pc:picChg chg="add del mod">
          <ac:chgData name="Jiayi Han" userId="73377e04-480e-4a05-be4c-9577764e40a8" providerId="ADAL" clId="{03D1FA05-F2C7-9E4D-8530-A02C9EB49200}" dt="2022-02-07T09:46:25.979" v="3226" actId="478"/>
          <ac:picMkLst>
            <pc:docMk/>
            <pc:sldMk cId="2677725642" sldId="290"/>
            <ac:picMk id="5" creationId="{6EA66631-1B8E-B144-B26E-81DBBBF34F0A}"/>
          </ac:picMkLst>
        </pc:picChg>
        <pc:picChg chg="add mod">
          <ac:chgData name="Jiayi Han" userId="73377e04-480e-4a05-be4c-9577764e40a8" providerId="ADAL" clId="{03D1FA05-F2C7-9E4D-8530-A02C9EB49200}" dt="2022-02-07T09:42:40.651" v="3152"/>
          <ac:picMkLst>
            <pc:docMk/>
            <pc:sldMk cId="2677725642" sldId="290"/>
            <ac:picMk id="6" creationId="{5F738045-9D4F-C843-8E71-B103000D3D5E}"/>
          </ac:picMkLst>
        </pc:picChg>
        <pc:picChg chg="add mod">
          <ac:chgData name="Jiayi Han" userId="73377e04-480e-4a05-be4c-9577764e40a8" providerId="ADAL" clId="{03D1FA05-F2C7-9E4D-8530-A02C9EB49200}" dt="2022-02-09T08:03:47.598" v="8712" actId="1076"/>
          <ac:picMkLst>
            <pc:docMk/>
            <pc:sldMk cId="2677725642" sldId="290"/>
            <ac:picMk id="7" creationId="{8FFA0E8D-9159-6347-AF46-993BADDF4FAB}"/>
          </ac:picMkLst>
        </pc:picChg>
        <pc:picChg chg="add mod">
          <ac:chgData name="Jiayi Han" userId="73377e04-480e-4a05-be4c-9577764e40a8" providerId="ADAL" clId="{03D1FA05-F2C7-9E4D-8530-A02C9EB49200}" dt="2022-02-09T08:04:11.020" v="8720" actId="1076"/>
          <ac:picMkLst>
            <pc:docMk/>
            <pc:sldMk cId="2677725642" sldId="290"/>
            <ac:picMk id="8" creationId="{3493AB09-CD21-E34B-AD25-AE7257946D93}"/>
          </ac:picMkLst>
        </pc:picChg>
        <pc:picChg chg="add del mod">
          <ac:chgData name="Jiayi Han" userId="73377e04-480e-4a05-be4c-9577764e40a8" providerId="ADAL" clId="{03D1FA05-F2C7-9E4D-8530-A02C9EB49200}" dt="2022-02-09T08:03:57.449" v="8716" actId="21"/>
          <ac:picMkLst>
            <pc:docMk/>
            <pc:sldMk cId="2677725642" sldId="290"/>
            <ac:picMk id="9" creationId="{8101661B-CC21-D94B-880D-E09C68699C5D}"/>
          </ac:picMkLst>
        </pc:picChg>
        <pc:picChg chg="add mod">
          <ac:chgData name="Jiayi Han" userId="73377e04-480e-4a05-be4c-9577764e40a8" providerId="ADAL" clId="{03D1FA05-F2C7-9E4D-8530-A02C9EB49200}" dt="2022-02-09T08:04:21.583" v="8721" actId="1076"/>
          <ac:picMkLst>
            <pc:docMk/>
            <pc:sldMk cId="2677725642" sldId="290"/>
            <ac:picMk id="10" creationId="{FC923CAC-BAA0-6345-88E3-84029D3B24A8}"/>
          </ac:picMkLst>
        </pc:picChg>
        <pc:picChg chg="add mod">
          <ac:chgData name="Jiayi Han" userId="73377e04-480e-4a05-be4c-9577764e40a8" providerId="ADAL" clId="{03D1FA05-F2C7-9E4D-8530-A02C9EB49200}" dt="2022-02-09T18:00:05.951" v="9348" actId="1076"/>
          <ac:picMkLst>
            <pc:docMk/>
            <pc:sldMk cId="2677725642" sldId="290"/>
            <ac:picMk id="11" creationId="{9DEF8DD0-BD37-E649-9130-5BCA1A936FC5}"/>
          </ac:picMkLst>
        </pc:picChg>
      </pc:sldChg>
      <pc:sldChg chg="addSp delSp modSp new add del mod ord modTransition modNotesTx">
        <pc:chgData name="Jiayi Han" userId="73377e04-480e-4a05-be4c-9577764e40a8" providerId="ADAL" clId="{03D1FA05-F2C7-9E4D-8530-A02C9EB49200}" dt="2022-02-11T18:30:13.455" v="9969" actId="20577"/>
        <pc:sldMkLst>
          <pc:docMk/>
          <pc:sldMk cId="523235086" sldId="291"/>
        </pc:sldMkLst>
        <pc:spChg chg="del">
          <ac:chgData name="Jiayi Han" userId="73377e04-480e-4a05-be4c-9577764e40a8" providerId="ADAL" clId="{03D1FA05-F2C7-9E4D-8530-A02C9EB49200}" dt="2022-02-07T09:55:27.496" v="3288" actId="478"/>
          <ac:spMkLst>
            <pc:docMk/>
            <pc:sldMk cId="523235086" sldId="291"/>
            <ac:spMk id="2" creationId="{043AD7DD-04BA-2743-AA82-6AA6B8111F1B}"/>
          </ac:spMkLst>
        </pc:spChg>
        <pc:spChg chg="del">
          <ac:chgData name="Jiayi Han" userId="73377e04-480e-4a05-be4c-9577764e40a8" providerId="ADAL" clId="{03D1FA05-F2C7-9E4D-8530-A02C9EB49200}" dt="2022-02-07T09:55:12.457" v="3284" actId="478"/>
          <ac:spMkLst>
            <pc:docMk/>
            <pc:sldMk cId="523235086" sldId="291"/>
            <ac:spMk id="3" creationId="{48281098-F3B9-3041-A31A-B1166CD95C4B}"/>
          </ac:spMkLst>
        </pc:spChg>
        <pc:spChg chg="add mod">
          <ac:chgData name="Jiayi Han" userId="73377e04-480e-4a05-be4c-9577764e40a8" providerId="ADAL" clId="{03D1FA05-F2C7-9E4D-8530-A02C9EB49200}" dt="2022-02-08T17:43:18.198" v="7991" actId="20577"/>
          <ac:spMkLst>
            <pc:docMk/>
            <pc:sldMk cId="523235086" sldId="291"/>
            <ac:spMk id="5" creationId="{37554155-51EC-E745-BB0A-33C55DB3AC8F}"/>
          </ac:spMkLst>
        </pc:spChg>
        <pc:spChg chg="add del mod">
          <ac:chgData name="Jiayi Han" userId="73377e04-480e-4a05-be4c-9577764e40a8" providerId="ADAL" clId="{03D1FA05-F2C7-9E4D-8530-A02C9EB49200}" dt="2022-02-08T14:34:46.041" v="6456" actId="478"/>
          <ac:spMkLst>
            <pc:docMk/>
            <pc:sldMk cId="523235086" sldId="291"/>
            <ac:spMk id="7" creationId="{8F81F388-131A-2649-9632-1F4D1D71071D}"/>
          </ac:spMkLst>
        </pc:spChg>
        <pc:picChg chg="add mod">
          <ac:chgData name="Jiayi Han" userId="73377e04-480e-4a05-be4c-9577764e40a8" providerId="ADAL" clId="{03D1FA05-F2C7-9E4D-8530-A02C9EB49200}" dt="2022-02-08T14:34:50.135" v="6458" actId="1076"/>
          <ac:picMkLst>
            <pc:docMk/>
            <pc:sldMk cId="523235086" sldId="291"/>
            <ac:picMk id="4" creationId="{84B132B2-D97B-3049-8417-8FF0B62DA472}"/>
          </ac:picMkLst>
        </pc:picChg>
        <pc:picChg chg="add mod">
          <ac:chgData name="Jiayi Han" userId="73377e04-480e-4a05-be4c-9577764e40a8" providerId="ADAL" clId="{03D1FA05-F2C7-9E4D-8530-A02C9EB49200}" dt="2022-02-07T09:55:25.271" v="3287"/>
          <ac:picMkLst>
            <pc:docMk/>
            <pc:sldMk cId="523235086" sldId="291"/>
            <ac:picMk id="6" creationId="{3A18C2FC-621E-0445-81E9-4E150C25D347}"/>
          </ac:picMkLst>
        </pc:picChg>
      </pc:sldChg>
      <pc:sldChg chg="addSp delSp modSp new mod ord modTransition setBg modNotesTx">
        <pc:chgData name="Jiayi Han" userId="73377e04-480e-4a05-be4c-9577764e40a8" providerId="ADAL" clId="{03D1FA05-F2C7-9E4D-8530-A02C9EB49200}" dt="2022-02-11T18:29:02.050" v="9954" actId="20577"/>
        <pc:sldMkLst>
          <pc:docMk/>
          <pc:sldMk cId="1416798189" sldId="292"/>
        </pc:sldMkLst>
        <pc:spChg chg="mod">
          <ac:chgData name="Jiayi Han" userId="73377e04-480e-4a05-be4c-9577764e40a8" providerId="ADAL" clId="{03D1FA05-F2C7-9E4D-8530-A02C9EB49200}" dt="2022-02-07T10:03:34.911" v="3662" actId="26606"/>
          <ac:spMkLst>
            <pc:docMk/>
            <pc:sldMk cId="1416798189" sldId="292"/>
            <ac:spMk id="2" creationId="{63805455-BFE7-0742-8948-CC14CFBA1C8E}"/>
          </ac:spMkLst>
        </pc:spChg>
        <pc:spChg chg="del">
          <ac:chgData name="Jiayi Han" userId="73377e04-480e-4a05-be4c-9577764e40a8" providerId="ADAL" clId="{03D1FA05-F2C7-9E4D-8530-A02C9EB49200}" dt="2022-02-07T10:03:28.029" v="3659" actId="478"/>
          <ac:spMkLst>
            <pc:docMk/>
            <pc:sldMk cId="1416798189" sldId="292"/>
            <ac:spMk id="3" creationId="{58724F94-5B18-E146-A571-B6FC8277CDB4}"/>
          </ac:spMkLst>
        </pc:spChg>
        <pc:spChg chg="add mod">
          <ac:chgData name="Jiayi Han" userId="73377e04-480e-4a05-be4c-9577764e40a8" providerId="ADAL" clId="{03D1FA05-F2C7-9E4D-8530-A02C9EB49200}" dt="2022-02-07T10:04:54.045" v="3674" actId="14100"/>
          <ac:spMkLst>
            <pc:docMk/>
            <pc:sldMk cId="1416798189" sldId="292"/>
            <ac:spMk id="5" creationId="{F63D75D6-7E62-8F4A-AD46-7D1FE696B41F}"/>
          </ac:spMkLst>
        </pc:spChg>
        <pc:spChg chg="add">
          <ac:chgData name="Jiayi Han" userId="73377e04-480e-4a05-be4c-9577764e40a8" providerId="ADAL" clId="{03D1FA05-F2C7-9E4D-8530-A02C9EB49200}" dt="2022-02-07T10:03:34.911" v="3662" actId="26606"/>
          <ac:spMkLst>
            <pc:docMk/>
            <pc:sldMk cId="1416798189" sldId="292"/>
            <ac:spMk id="9" creationId="{D4771268-CB57-404A-9271-370EB28F6090}"/>
          </ac:spMkLst>
        </pc:spChg>
        <pc:picChg chg="add mod">
          <ac:chgData name="Jiayi Han" userId="73377e04-480e-4a05-be4c-9577764e40a8" providerId="ADAL" clId="{03D1FA05-F2C7-9E4D-8530-A02C9EB49200}" dt="2022-02-07T10:04:57.429" v="3676" actId="1076"/>
          <ac:picMkLst>
            <pc:docMk/>
            <pc:sldMk cId="1416798189" sldId="292"/>
            <ac:picMk id="4" creationId="{E5C320F6-E34F-DE4F-BF2E-4ED960049E08}"/>
          </ac:picMkLst>
        </pc:picChg>
        <pc:picChg chg="add mod">
          <ac:chgData name="Jiayi Han" userId="73377e04-480e-4a05-be4c-9577764e40a8" providerId="ADAL" clId="{03D1FA05-F2C7-9E4D-8530-A02C9EB49200}" dt="2022-02-09T20:47:10.526" v="9614"/>
          <ac:picMkLst>
            <pc:docMk/>
            <pc:sldMk cId="1416798189" sldId="292"/>
            <ac:picMk id="7" creationId="{1F2584D7-C4F1-C343-84FC-53F1BB5553A2}"/>
          </ac:picMkLst>
        </pc:picChg>
      </pc:sldChg>
      <pc:sldChg chg="addSp delSp modSp new mod ord modTransition modNotesTx">
        <pc:chgData name="Jiayi Han" userId="73377e04-480e-4a05-be4c-9577764e40a8" providerId="ADAL" clId="{03D1FA05-F2C7-9E4D-8530-A02C9EB49200}" dt="2022-02-11T18:29:40.328" v="9962" actId="20577"/>
        <pc:sldMkLst>
          <pc:docMk/>
          <pc:sldMk cId="2713188840" sldId="293"/>
        </pc:sldMkLst>
        <pc:spChg chg="mod">
          <ac:chgData name="Jiayi Han" userId="73377e04-480e-4a05-be4c-9577764e40a8" providerId="ADAL" clId="{03D1FA05-F2C7-9E4D-8530-A02C9EB49200}" dt="2022-02-07T13:29:02.360" v="4255"/>
          <ac:spMkLst>
            <pc:docMk/>
            <pc:sldMk cId="2713188840" sldId="293"/>
            <ac:spMk id="2" creationId="{DDBB4A27-B737-0F49-9E41-0E17114B8897}"/>
          </ac:spMkLst>
        </pc:spChg>
        <pc:spChg chg="del">
          <ac:chgData name="Jiayi Han" userId="73377e04-480e-4a05-be4c-9577764e40a8" providerId="ADAL" clId="{03D1FA05-F2C7-9E4D-8530-A02C9EB49200}" dt="2022-02-07T13:31:58.723" v="4289"/>
          <ac:spMkLst>
            <pc:docMk/>
            <pc:sldMk cId="2713188840" sldId="293"/>
            <ac:spMk id="3" creationId="{2D935A40-3E6F-C148-A558-35A8EA89A616}"/>
          </ac:spMkLst>
        </pc:spChg>
        <pc:spChg chg="add mod">
          <ac:chgData name="Jiayi Han" userId="73377e04-480e-4a05-be4c-9577764e40a8" providerId="ADAL" clId="{03D1FA05-F2C7-9E4D-8530-A02C9EB49200}" dt="2022-02-07T13:36:15.961" v="4319" actId="1076"/>
          <ac:spMkLst>
            <pc:docMk/>
            <pc:sldMk cId="2713188840" sldId="293"/>
            <ac:spMk id="9" creationId="{9BDE7F94-DF06-A04E-BD11-9D0B03E937B1}"/>
          </ac:spMkLst>
        </pc:spChg>
        <pc:spChg chg="add mod">
          <ac:chgData name="Jiayi Han" userId="73377e04-480e-4a05-be4c-9577764e40a8" providerId="ADAL" clId="{03D1FA05-F2C7-9E4D-8530-A02C9EB49200}" dt="2022-02-07T13:36:18.485" v="4321" actId="1076"/>
          <ac:spMkLst>
            <pc:docMk/>
            <pc:sldMk cId="2713188840" sldId="293"/>
            <ac:spMk id="10" creationId="{EE45B38F-7026-4E48-AF02-16C6E491F765}"/>
          </ac:spMkLst>
        </pc:spChg>
        <pc:spChg chg="add mod">
          <ac:chgData name="Jiayi Han" userId="73377e04-480e-4a05-be4c-9577764e40a8" providerId="ADAL" clId="{03D1FA05-F2C7-9E4D-8530-A02C9EB49200}" dt="2022-02-07T13:38:51.834" v="4336"/>
          <ac:spMkLst>
            <pc:docMk/>
            <pc:sldMk cId="2713188840" sldId="293"/>
            <ac:spMk id="13" creationId="{28816601-81E7-CA44-B9A6-F8455A517F3E}"/>
          </ac:spMkLst>
        </pc:spChg>
        <pc:spChg chg="add mod">
          <ac:chgData name="Jiayi Han" userId="73377e04-480e-4a05-be4c-9577764e40a8" providerId="ADAL" clId="{03D1FA05-F2C7-9E4D-8530-A02C9EB49200}" dt="2022-02-07T13:39:01.997" v="4343" actId="1076"/>
          <ac:spMkLst>
            <pc:docMk/>
            <pc:sldMk cId="2713188840" sldId="293"/>
            <ac:spMk id="14" creationId="{6BAA1E04-00C0-124E-B4B3-9F39124C3F40}"/>
          </ac:spMkLst>
        </pc:spChg>
        <pc:spChg chg="add del mod">
          <ac:chgData name="Jiayi Han" userId="73377e04-480e-4a05-be4c-9577764e40a8" providerId="ADAL" clId="{03D1FA05-F2C7-9E4D-8530-A02C9EB49200}" dt="2022-02-09T10:27:04.555" v="9107"/>
          <ac:spMkLst>
            <pc:docMk/>
            <pc:sldMk cId="2713188840" sldId="293"/>
            <ac:spMk id="15" creationId="{9BEBB30E-DC34-A54F-BF06-2F9D2E46B08D}"/>
          </ac:spMkLst>
        </pc:spChg>
        <pc:graphicFrameChg chg="add mod modGraphic">
          <ac:chgData name="Jiayi Han" userId="73377e04-480e-4a05-be4c-9577764e40a8" providerId="ADAL" clId="{03D1FA05-F2C7-9E4D-8530-A02C9EB49200}" dt="2022-02-07T13:29:25.369" v="4269" actId="20577"/>
          <ac:graphicFrameMkLst>
            <pc:docMk/>
            <pc:sldMk cId="2713188840" sldId="293"/>
            <ac:graphicFrameMk id="4" creationId="{47B81923-F81C-624D-B580-81279FDFCF53}"/>
          </ac:graphicFrameMkLst>
        </pc:graphicFrameChg>
        <pc:graphicFrameChg chg="add mod modGraphic">
          <ac:chgData name="Jiayi Han" userId="73377e04-480e-4a05-be4c-9577764e40a8" providerId="ADAL" clId="{03D1FA05-F2C7-9E4D-8530-A02C9EB49200}" dt="2022-02-07T13:29:29.358" v="4282" actId="20577"/>
          <ac:graphicFrameMkLst>
            <pc:docMk/>
            <pc:sldMk cId="2713188840" sldId="293"/>
            <ac:graphicFrameMk id="5" creationId="{5D00A285-F32C-0249-BF03-289FC5ECB67C}"/>
          </ac:graphicFrameMkLst>
        </pc:graphicFrameChg>
        <pc:picChg chg="add mod">
          <ac:chgData name="Jiayi Han" userId="73377e04-480e-4a05-be4c-9577764e40a8" providerId="ADAL" clId="{03D1FA05-F2C7-9E4D-8530-A02C9EB49200}" dt="2022-02-07T13:29:48.717" v="4286"/>
          <ac:picMkLst>
            <pc:docMk/>
            <pc:sldMk cId="2713188840" sldId="293"/>
            <ac:picMk id="6" creationId="{F40E7837-6590-EC4D-99D5-41E30760B6FA}"/>
          </ac:picMkLst>
        </pc:picChg>
        <pc:picChg chg="add mod modCrop">
          <ac:chgData name="Jiayi Han" userId="73377e04-480e-4a05-be4c-9577764e40a8" providerId="ADAL" clId="{03D1FA05-F2C7-9E4D-8530-A02C9EB49200}" dt="2022-02-07T13:32:38.978" v="4303" actId="1076"/>
          <ac:picMkLst>
            <pc:docMk/>
            <pc:sldMk cId="2713188840" sldId="293"/>
            <ac:picMk id="7" creationId="{C1773DC3-6A0D-864A-806B-03EB02BE9766}"/>
          </ac:picMkLst>
        </pc:picChg>
        <pc:picChg chg="add mod modCrop">
          <ac:chgData name="Jiayi Han" userId="73377e04-480e-4a05-be4c-9577764e40a8" providerId="ADAL" clId="{03D1FA05-F2C7-9E4D-8530-A02C9EB49200}" dt="2022-02-07T13:36:02.517" v="4317" actId="1076"/>
          <ac:picMkLst>
            <pc:docMk/>
            <pc:sldMk cId="2713188840" sldId="293"/>
            <ac:picMk id="8" creationId="{651EF396-326C-DB44-B6E3-A02346F40D17}"/>
          </ac:picMkLst>
        </pc:picChg>
        <pc:picChg chg="add mod">
          <ac:chgData name="Jiayi Han" userId="73377e04-480e-4a05-be4c-9577764e40a8" providerId="ADAL" clId="{03D1FA05-F2C7-9E4D-8530-A02C9EB49200}" dt="2022-02-07T13:38:13.034" v="4327" actId="1076"/>
          <ac:picMkLst>
            <pc:docMk/>
            <pc:sldMk cId="2713188840" sldId="293"/>
            <ac:picMk id="11" creationId="{690FA440-0EDD-0C46-9382-329272375C20}"/>
          </ac:picMkLst>
        </pc:picChg>
        <pc:picChg chg="add mod">
          <ac:chgData name="Jiayi Han" userId="73377e04-480e-4a05-be4c-9577764e40a8" providerId="ADAL" clId="{03D1FA05-F2C7-9E4D-8530-A02C9EB49200}" dt="2022-02-07T13:38:27.876" v="4331" actId="14100"/>
          <ac:picMkLst>
            <pc:docMk/>
            <pc:sldMk cId="2713188840" sldId="293"/>
            <ac:picMk id="12" creationId="{2052997E-F2A0-4B42-936E-CCE62AAA64F4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29:30.349" v="9960" actId="20577"/>
        <pc:sldMkLst>
          <pc:docMk/>
          <pc:sldMk cId="2463197299" sldId="294"/>
        </pc:sldMkLst>
        <pc:spChg chg="mod">
          <ac:chgData name="Jiayi Han" userId="73377e04-480e-4a05-be4c-9577764e40a8" providerId="ADAL" clId="{03D1FA05-F2C7-9E4D-8530-A02C9EB49200}" dt="2022-02-07T13:29:18.872" v="4257"/>
          <ac:spMkLst>
            <pc:docMk/>
            <pc:sldMk cId="2463197299" sldId="294"/>
            <ac:spMk id="2" creationId="{EA5EC252-7168-A14C-9CA7-729FE9DC528B}"/>
          </ac:spMkLst>
        </pc:spChg>
        <pc:spChg chg="del">
          <ac:chgData name="Jiayi Han" userId="73377e04-480e-4a05-be4c-9577764e40a8" providerId="ADAL" clId="{03D1FA05-F2C7-9E4D-8530-A02C9EB49200}" dt="2022-02-07T13:34:58.035" v="4305" actId="478"/>
          <ac:spMkLst>
            <pc:docMk/>
            <pc:sldMk cId="2463197299" sldId="294"/>
            <ac:spMk id="3" creationId="{9F7BF97F-E928-2843-A183-EB6B9D294D7F}"/>
          </ac:spMkLst>
        </pc:spChg>
        <pc:graphicFrameChg chg="add mod">
          <ac:chgData name="Jiayi Han" userId="73377e04-480e-4a05-be4c-9577764e40a8" providerId="ADAL" clId="{03D1FA05-F2C7-9E4D-8530-A02C9EB49200}" dt="2022-02-07T13:29:40.110" v="4285"/>
          <ac:graphicFrameMkLst>
            <pc:docMk/>
            <pc:sldMk cId="2463197299" sldId="294"/>
            <ac:graphicFrameMk id="4" creationId="{BEB1B64A-BA0D-D54D-83A8-296DAD07D4E4}"/>
          </ac:graphicFrameMkLst>
        </pc:graphicFrameChg>
        <pc:graphicFrameChg chg="add mod">
          <ac:chgData name="Jiayi Han" userId="73377e04-480e-4a05-be4c-9577764e40a8" providerId="ADAL" clId="{03D1FA05-F2C7-9E4D-8530-A02C9EB49200}" dt="2022-02-07T13:29:40.110" v="4285"/>
          <ac:graphicFrameMkLst>
            <pc:docMk/>
            <pc:sldMk cId="2463197299" sldId="294"/>
            <ac:graphicFrameMk id="5" creationId="{111FC150-0C56-4F40-BDC6-50CBD13035E8}"/>
          </ac:graphicFrameMkLst>
        </pc:graphicFrameChg>
        <pc:picChg chg="add mod">
          <ac:chgData name="Jiayi Han" userId="73377e04-480e-4a05-be4c-9577764e40a8" providerId="ADAL" clId="{03D1FA05-F2C7-9E4D-8530-A02C9EB49200}" dt="2022-02-07T13:29:49.876" v="4287"/>
          <ac:picMkLst>
            <pc:docMk/>
            <pc:sldMk cId="2463197299" sldId="294"/>
            <ac:picMk id="6" creationId="{765DF6BE-ABC4-D341-B594-8D04FD08420E}"/>
          </ac:picMkLst>
        </pc:picChg>
        <pc:picChg chg="add mod">
          <ac:chgData name="Jiayi Han" userId="73377e04-480e-4a05-be4c-9577764e40a8" providerId="ADAL" clId="{03D1FA05-F2C7-9E4D-8530-A02C9EB49200}" dt="2022-02-07T13:40:00.241" v="4357" actId="1076"/>
          <ac:picMkLst>
            <pc:docMk/>
            <pc:sldMk cId="2463197299" sldId="294"/>
            <ac:picMk id="7" creationId="{F39EBC69-2D16-894B-B7AF-5BD4721C06A2}"/>
          </ac:picMkLst>
        </pc:picChg>
        <pc:picChg chg="add mod">
          <ac:chgData name="Jiayi Han" userId="73377e04-480e-4a05-be4c-9577764e40a8" providerId="ADAL" clId="{03D1FA05-F2C7-9E4D-8530-A02C9EB49200}" dt="2022-02-07T13:39:58.853" v="4356" actId="1076"/>
          <ac:picMkLst>
            <pc:docMk/>
            <pc:sldMk cId="2463197299" sldId="294"/>
            <ac:picMk id="8" creationId="{E7DB8358-6B20-0743-B2E4-85373839D82E}"/>
          </ac:picMkLst>
        </pc:picChg>
        <pc:picChg chg="add mod">
          <ac:chgData name="Jiayi Han" userId="73377e04-480e-4a05-be4c-9577764e40a8" providerId="ADAL" clId="{03D1FA05-F2C7-9E4D-8530-A02C9EB49200}" dt="2022-02-07T13:40:04.069" v="4359" actId="1076"/>
          <ac:picMkLst>
            <pc:docMk/>
            <pc:sldMk cId="2463197299" sldId="294"/>
            <ac:picMk id="9" creationId="{F155D25F-C9FE-EB41-BF30-7989D96B9F8D}"/>
          </ac:picMkLst>
        </pc:picChg>
        <pc:picChg chg="add mod">
          <ac:chgData name="Jiayi Han" userId="73377e04-480e-4a05-be4c-9577764e40a8" providerId="ADAL" clId="{03D1FA05-F2C7-9E4D-8530-A02C9EB49200}" dt="2022-02-07T13:40:01.915" v="4358" actId="1076"/>
          <ac:picMkLst>
            <pc:docMk/>
            <pc:sldMk cId="2463197299" sldId="294"/>
            <ac:picMk id="10" creationId="{6FFC2EA7-807F-AE42-998A-C2B034345869}"/>
          </ac:picMkLst>
        </pc:picChg>
      </pc:sldChg>
      <pc:sldChg chg="addSp delSp modSp new mod modTransition">
        <pc:chgData name="Jiayi Han" userId="73377e04-480e-4a05-be4c-9577764e40a8" providerId="ADAL" clId="{03D1FA05-F2C7-9E4D-8530-A02C9EB49200}" dt="2022-02-07T19:39:44.183" v="4799"/>
        <pc:sldMkLst>
          <pc:docMk/>
          <pc:sldMk cId="1063463857" sldId="295"/>
        </pc:sldMkLst>
        <pc:spChg chg="mod">
          <ac:chgData name="Jiayi Han" userId="73377e04-480e-4a05-be4c-9577764e40a8" providerId="ADAL" clId="{03D1FA05-F2C7-9E4D-8530-A02C9EB49200}" dt="2022-02-07T13:54:42.333" v="4567" actId="20577"/>
          <ac:spMkLst>
            <pc:docMk/>
            <pc:sldMk cId="1063463857" sldId="295"/>
            <ac:spMk id="2" creationId="{B0402083-D87A-F84B-B80E-50DCC2987783}"/>
          </ac:spMkLst>
        </pc:spChg>
        <pc:spChg chg="del">
          <ac:chgData name="Jiayi Han" userId="73377e04-480e-4a05-be4c-9577764e40a8" providerId="ADAL" clId="{03D1FA05-F2C7-9E4D-8530-A02C9EB49200}" dt="2022-02-07T13:49:48.799" v="4455" actId="478"/>
          <ac:spMkLst>
            <pc:docMk/>
            <pc:sldMk cId="1063463857" sldId="295"/>
            <ac:spMk id="3" creationId="{5098AB34-A082-8446-8B44-8100D46142EF}"/>
          </ac:spMkLst>
        </pc:spChg>
        <pc:graphicFrameChg chg="add mod modGraphic">
          <ac:chgData name="Jiayi Han" userId="73377e04-480e-4a05-be4c-9577764e40a8" providerId="ADAL" clId="{03D1FA05-F2C7-9E4D-8530-A02C9EB49200}" dt="2022-02-07T13:49:44.124" v="4449" actId="20577"/>
          <ac:graphicFrameMkLst>
            <pc:docMk/>
            <pc:sldMk cId="1063463857" sldId="295"/>
            <ac:graphicFrameMk id="4" creationId="{DFC6EE22-3621-B445-A92F-72D6493B83D4}"/>
          </ac:graphicFrameMkLst>
        </pc:graphicFrameChg>
        <pc:graphicFrameChg chg="add mod modGraphic">
          <ac:chgData name="Jiayi Han" userId="73377e04-480e-4a05-be4c-9577764e40a8" providerId="ADAL" clId="{03D1FA05-F2C7-9E4D-8530-A02C9EB49200}" dt="2022-02-07T13:49:46.253" v="4454" actId="20577"/>
          <ac:graphicFrameMkLst>
            <pc:docMk/>
            <pc:sldMk cId="1063463857" sldId="295"/>
            <ac:graphicFrameMk id="5" creationId="{8450D153-1C34-CB4E-AD8A-93679C456A9D}"/>
          </ac:graphicFrameMkLst>
        </pc:graphicFrameChg>
        <pc:picChg chg="add mod">
          <ac:chgData name="Jiayi Han" userId="73377e04-480e-4a05-be4c-9577764e40a8" providerId="ADAL" clId="{03D1FA05-F2C7-9E4D-8530-A02C9EB49200}" dt="2022-02-07T14:33:13.573" v="4585"/>
          <ac:picMkLst>
            <pc:docMk/>
            <pc:sldMk cId="1063463857" sldId="295"/>
            <ac:picMk id="6" creationId="{A9FD3013-88A7-1046-BC1F-BDD55B847E10}"/>
          </ac:picMkLst>
        </pc:picChg>
        <pc:picChg chg="add mod">
          <ac:chgData name="Jiayi Han" userId="73377e04-480e-4a05-be4c-9577764e40a8" providerId="ADAL" clId="{03D1FA05-F2C7-9E4D-8530-A02C9EB49200}" dt="2022-02-07T14:33:13.573" v="4585"/>
          <ac:picMkLst>
            <pc:docMk/>
            <pc:sldMk cId="1063463857" sldId="295"/>
            <ac:picMk id="7" creationId="{DB0C2E56-2457-FB4E-B439-D2EDF9BCE2CE}"/>
          </ac:picMkLst>
        </pc:picChg>
        <pc:picChg chg="add mod">
          <ac:chgData name="Jiayi Han" userId="73377e04-480e-4a05-be4c-9577764e40a8" providerId="ADAL" clId="{03D1FA05-F2C7-9E4D-8530-A02C9EB49200}" dt="2022-02-07T14:34:03.706" v="4592" actId="1076"/>
          <ac:picMkLst>
            <pc:docMk/>
            <pc:sldMk cId="1063463857" sldId="295"/>
            <ac:picMk id="8" creationId="{05A8A979-E47E-C64A-9D9F-9B571576C1E5}"/>
          </ac:picMkLst>
        </pc:picChg>
        <pc:picChg chg="add mod">
          <ac:chgData name="Jiayi Han" userId="73377e04-480e-4a05-be4c-9577764e40a8" providerId="ADAL" clId="{03D1FA05-F2C7-9E4D-8530-A02C9EB49200}" dt="2022-02-07T14:34:28.491" v="4596" actId="14100"/>
          <ac:picMkLst>
            <pc:docMk/>
            <pc:sldMk cId="1063463857" sldId="295"/>
            <ac:picMk id="9" creationId="{4C4B1148-5E8B-FF48-BD33-999DBF162D25}"/>
          </ac:picMkLst>
        </pc:picChg>
      </pc:sldChg>
      <pc:sldChg chg="new del">
        <pc:chgData name="Jiayi Han" userId="73377e04-480e-4a05-be4c-9577764e40a8" providerId="ADAL" clId="{03D1FA05-F2C7-9E4D-8530-A02C9EB49200}" dt="2022-02-07T13:54:14.488" v="4535" actId="2696"/>
        <pc:sldMkLst>
          <pc:docMk/>
          <pc:sldMk cId="2559346822" sldId="296"/>
        </pc:sldMkLst>
      </pc:sldChg>
      <pc:sldChg chg="new del">
        <pc:chgData name="Jiayi Han" userId="73377e04-480e-4a05-be4c-9577764e40a8" providerId="ADAL" clId="{03D1FA05-F2C7-9E4D-8530-A02C9EB49200}" dt="2022-02-07T13:54:17.309" v="4536" actId="2696"/>
        <pc:sldMkLst>
          <pc:docMk/>
          <pc:sldMk cId="2557841964" sldId="297"/>
        </pc:sldMkLst>
      </pc:sldChg>
      <pc:sldChg chg="addSp delSp modSp add mod modTransition">
        <pc:chgData name="Jiayi Han" userId="73377e04-480e-4a05-be4c-9577764e40a8" providerId="ADAL" clId="{03D1FA05-F2C7-9E4D-8530-A02C9EB49200}" dt="2022-02-08T14:54:51.882" v="7313"/>
        <pc:sldMkLst>
          <pc:docMk/>
          <pc:sldMk cId="1149331712" sldId="298"/>
        </pc:sldMkLst>
        <pc:spChg chg="mod">
          <ac:chgData name="Jiayi Han" userId="73377e04-480e-4a05-be4c-9577764e40a8" providerId="ADAL" clId="{03D1FA05-F2C7-9E4D-8530-A02C9EB49200}" dt="2022-02-07T13:54:30.576" v="4560" actId="20577"/>
          <ac:spMkLst>
            <pc:docMk/>
            <pc:sldMk cId="1149331712" sldId="298"/>
            <ac:spMk id="2" creationId="{B0402083-D87A-F84B-B80E-50DCC2987783}"/>
          </ac:spMkLst>
        </pc:spChg>
        <pc:spChg chg="add mod">
          <ac:chgData name="Jiayi Han" userId="73377e04-480e-4a05-be4c-9577764e40a8" providerId="ADAL" clId="{03D1FA05-F2C7-9E4D-8530-A02C9EB49200}" dt="2022-02-07T14:46:06.203" v="4650" actId="1076"/>
          <ac:spMkLst>
            <pc:docMk/>
            <pc:sldMk cId="1149331712" sldId="298"/>
            <ac:spMk id="9" creationId="{16AF8338-428C-684B-B67F-659D5505B52B}"/>
          </ac:spMkLst>
        </pc:spChg>
        <pc:spChg chg="add mod">
          <ac:chgData name="Jiayi Han" userId="73377e04-480e-4a05-be4c-9577764e40a8" providerId="ADAL" clId="{03D1FA05-F2C7-9E4D-8530-A02C9EB49200}" dt="2022-02-07T14:45:55.607" v="4646" actId="1076"/>
          <ac:spMkLst>
            <pc:docMk/>
            <pc:sldMk cId="1149331712" sldId="298"/>
            <ac:spMk id="12" creationId="{BB65D006-9092-7A44-98C8-88196E4590C2}"/>
          </ac:spMkLst>
        </pc:spChg>
        <pc:spChg chg="add mod">
          <ac:chgData name="Jiayi Han" userId="73377e04-480e-4a05-be4c-9577764e40a8" providerId="ADAL" clId="{03D1FA05-F2C7-9E4D-8530-A02C9EB49200}" dt="2022-02-07T14:45:51.517" v="4645" actId="1076"/>
          <ac:spMkLst>
            <pc:docMk/>
            <pc:sldMk cId="1149331712" sldId="298"/>
            <ac:spMk id="13" creationId="{9A014990-FF7C-5242-826B-A8873C600A43}"/>
          </ac:spMkLst>
        </pc:spChg>
        <pc:spChg chg="add mod">
          <ac:chgData name="Jiayi Han" userId="73377e04-480e-4a05-be4c-9577764e40a8" providerId="ADAL" clId="{03D1FA05-F2C7-9E4D-8530-A02C9EB49200}" dt="2022-02-07T14:46:03.411" v="4649" actId="1076"/>
          <ac:spMkLst>
            <pc:docMk/>
            <pc:sldMk cId="1149331712" sldId="298"/>
            <ac:spMk id="14" creationId="{767B7DBC-53E3-9443-9776-E20B54FD6433}"/>
          </ac:spMkLst>
        </pc:spChg>
        <pc:graphicFrameChg chg="modGraphic">
          <ac:chgData name="Jiayi Han" userId="73377e04-480e-4a05-be4c-9577764e40a8" providerId="ADAL" clId="{03D1FA05-F2C7-9E4D-8530-A02C9EB49200}" dt="2022-02-07T14:43:05.173" v="4600" actId="20577"/>
          <ac:graphicFrameMkLst>
            <pc:docMk/>
            <pc:sldMk cId="1149331712" sldId="298"/>
            <ac:graphicFrameMk id="4" creationId="{DFC6EE22-3621-B445-A92F-72D6493B83D4}"/>
          </ac:graphicFrameMkLst>
        </pc:graphicFrameChg>
        <pc:graphicFrameChg chg="modGraphic">
          <ac:chgData name="Jiayi Han" userId="73377e04-480e-4a05-be4c-9577764e40a8" providerId="ADAL" clId="{03D1FA05-F2C7-9E4D-8530-A02C9EB49200}" dt="2022-02-07T14:43:07.305" v="4604" actId="20577"/>
          <ac:graphicFrameMkLst>
            <pc:docMk/>
            <pc:sldMk cId="1149331712" sldId="298"/>
            <ac:graphicFrameMk id="5" creationId="{8450D153-1C34-CB4E-AD8A-93679C456A9D}"/>
          </ac:graphicFrameMkLst>
        </pc:graphicFrameChg>
        <pc:picChg chg="add del mod">
          <ac:chgData name="Jiayi Han" userId="73377e04-480e-4a05-be4c-9577764e40a8" providerId="ADAL" clId="{03D1FA05-F2C7-9E4D-8530-A02C9EB49200}" dt="2022-02-07T14:33:16.698" v="4587" actId="478"/>
          <ac:picMkLst>
            <pc:docMk/>
            <pc:sldMk cId="1149331712" sldId="298"/>
            <ac:picMk id="3" creationId="{22FD8C00-BC32-7E47-99FD-4DB64A7C99FF}"/>
          </ac:picMkLst>
        </pc:picChg>
        <pc:picChg chg="add del mod">
          <ac:chgData name="Jiayi Han" userId="73377e04-480e-4a05-be4c-9577764e40a8" providerId="ADAL" clId="{03D1FA05-F2C7-9E4D-8530-A02C9EB49200}" dt="2022-02-07T14:33:15.880" v="4586" actId="478"/>
          <ac:picMkLst>
            <pc:docMk/>
            <pc:sldMk cId="1149331712" sldId="298"/>
            <ac:picMk id="6" creationId="{6D00CBA1-B8F8-2B4A-AAA7-B5C826D435D4}"/>
          </ac:picMkLst>
        </pc:picChg>
        <pc:picChg chg="add mod">
          <ac:chgData name="Jiayi Han" userId="73377e04-480e-4a05-be4c-9577764e40a8" providerId="ADAL" clId="{03D1FA05-F2C7-9E4D-8530-A02C9EB49200}" dt="2022-02-07T14:48:27.055" v="4683" actId="1076"/>
          <ac:picMkLst>
            <pc:docMk/>
            <pc:sldMk cId="1149331712" sldId="298"/>
            <ac:picMk id="7" creationId="{CC700050-72C2-3C4D-A3EB-25363CFC444D}"/>
          </ac:picMkLst>
        </pc:picChg>
        <pc:picChg chg="add mod">
          <ac:chgData name="Jiayi Han" userId="73377e04-480e-4a05-be4c-9577764e40a8" providerId="ADAL" clId="{03D1FA05-F2C7-9E4D-8530-A02C9EB49200}" dt="2022-02-07T14:48:35.440" v="4687" actId="1076"/>
          <ac:picMkLst>
            <pc:docMk/>
            <pc:sldMk cId="1149331712" sldId="298"/>
            <ac:picMk id="8" creationId="{FF06AE9A-710E-AD4A-B630-322B9E635C52}"/>
          </ac:picMkLst>
        </pc:picChg>
        <pc:picChg chg="add mod">
          <ac:chgData name="Jiayi Han" userId="73377e04-480e-4a05-be4c-9577764e40a8" providerId="ADAL" clId="{03D1FA05-F2C7-9E4D-8530-A02C9EB49200}" dt="2022-02-07T14:48:43.782" v="4691" actId="14100"/>
          <ac:picMkLst>
            <pc:docMk/>
            <pc:sldMk cId="1149331712" sldId="298"/>
            <ac:picMk id="10" creationId="{6315966D-DD0B-0642-8F96-91BF6C0B886A}"/>
          </ac:picMkLst>
        </pc:picChg>
        <pc:picChg chg="add mod">
          <ac:chgData name="Jiayi Han" userId="73377e04-480e-4a05-be4c-9577764e40a8" providerId="ADAL" clId="{03D1FA05-F2C7-9E4D-8530-A02C9EB49200}" dt="2022-02-07T14:48:40.712" v="4689" actId="1076"/>
          <ac:picMkLst>
            <pc:docMk/>
            <pc:sldMk cId="1149331712" sldId="298"/>
            <ac:picMk id="11" creationId="{62466D0A-35CC-5F40-9404-CD9D23444972}"/>
          </ac:picMkLst>
        </pc:picChg>
        <pc:picChg chg="add mod">
          <ac:chgData name="Jiayi Han" userId="73377e04-480e-4a05-be4c-9577764e40a8" providerId="ADAL" clId="{03D1FA05-F2C7-9E4D-8530-A02C9EB49200}" dt="2022-02-08T14:54:51.882" v="7313"/>
          <ac:picMkLst>
            <pc:docMk/>
            <pc:sldMk cId="1149331712" sldId="298"/>
            <ac:picMk id="15" creationId="{A6A060E8-A835-0249-A734-9159F559D258}"/>
          </ac:picMkLst>
        </pc:picChg>
      </pc:sldChg>
      <pc:sldChg chg="addSp modSp add mod modTransition">
        <pc:chgData name="Jiayi Han" userId="73377e04-480e-4a05-be4c-9577764e40a8" providerId="ADAL" clId="{03D1FA05-F2C7-9E4D-8530-A02C9EB49200}" dt="2022-02-08T14:55:47.091" v="7326" actId="208"/>
        <pc:sldMkLst>
          <pc:docMk/>
          <pc:sldMk cId="2717409779" sldId="299"/>
        </pc:sldMkLst>
        <pc:spChg chg="mod">
          <ac:chgData name="Jiayi Han" userId="73377e04-480e-4a05-be4c-9577764e40a8" providerId="ADAL" clId="{03D1FA05-F2C7-9E4D-8530-A02C9EB49200}" dt="2022-02-07T13:54:35.363" v="4562"/>
          <ac:spMkLst>
            <pc:docMk/>
            <pc:sldMk cId="2717409779" sldId="299"/>
            <ac:spMk id="2" creationId="{B0402083-D87A-F84B-B80E-50DCC2987783}"/>
          </ac:spMkLst>
        </pc:spChg>
        <pc:spChg chg="add mod">
          <ac:chgData name="Jiayi Han" userId="73377e04-480e-4a05-be4c-9577764e40a8" providerId="ADAL" clId="{03D1FA05-F2C7-9E4D-8530-A02C9EB49200}" dt="2022-02-07T14:47:33.296" v="4675" actId="1076"/>
          <ac:spMkLst>
            <pc:docMk/>
            <pc:sldMk cId="2717409779" sldId="299"/>
            <ac:spMk id="7" creationId="{D3E2B8C6-4828-9444-9F6A-78C009DD9CCA}"/>
          </ac:spMkLst>
        </pc:spChg>
        <pc:spChg chg="add mod">
          <ac:chgData name="Jiayi Han" userId="73377e04-480e-4a05-be4c-9577764e40a8" providerId="ADAL" clId="{03D1FA05-F2C7-9E4D-8530-A02C9EB49200}" dt="2022-02-07T14:47:26.953" v="4671" actId="20577"/>
          <ac:spMkLst>
            <pc:docMk/>
            <pc:sldMk cId="2717409779" sldId="299"/>
            <ac:spMk id="8" creationId="{80C01FDD-1D17-0048-B53D-9B76D07D7F23}"/>
          </ac:spMkLst>
        </pc:spChg>
        <pc:spChg chg="add mod">
          <ac:chgData name="Jiayi Han" userId="73377e04-480e-4a05-be4c-9577764e40a8" providerId="ADAL" clId="{03D1FA05-F2C7-9E4D-8530-A02C9EB49200}" dt="2022-02-08T14:55:47.091" v="7326" actId="208"/>
          <ac:spMkLst>
            <pc:docMk/>
            <pc:sldMk cId="2717409779" sldId="299"/>
            <ac:spMk id="9" creationId="{C96FE9C4-B199-C545-9095-C7F063F0A7B6}"/>
          </ac:spMkLst>
        </pc:spChg>
        <pc:picChg chg="add mod">
          <ac:chgData name="Jiayi Han" userId="73377e04-480e-4a05-be4c-9577764e40a8" providerId="ADAL" clId="{03D1FA05-F2C7-9E4D-8530-A02C9EB49200}" dt="2022-02-07T14:46:59.656" v="4665" actId="1076"/>
          <ac:picMkLst>
            <pc:docMk/>
            <pc:sldMk cId="2717409779" sldId="299"/>
            <ac:picMk id="3" creationId="{FB0FD0EF-D5A6-DC43-AA8A-067ED961739C}"/>
          </ac:picMkLst>
        </pc:picChg>
        <pc:picChg chg="add mod">
          <ac:chgData name="Jiayi Han" userId="73377e04-480e-4a05-be4c-9577764e40a8" providerId="ADAL" clId="{03D1FA05-F2C7-9E4D-8530-A02C9EB49200}" dt="2022-02-07T14:46:56.233" v="4664" actId="1076"/>
          <ac:picMkLst>
            <pc:docMk/>
            <pc:sldMk cId="2717409779" sldId="299"/>
            <ac:picMk id="6" creationId="{564E6412-2C59-FD45-9371-7D39E8E1B334}"/>
          </ac:picMkLst>
        </pc:picChg>
        <pc:picChg chg="add mod">
          <ac:chgData name="Jiayi Han" userId="73377e04-480e-4a05-be4c-9577764e40a8" providerId="ADAL" clId="{03D1FA05-F2C7-9E4D-8530-A02C9EB49200}" dt="2022-02-08T14:54:52.546" v="7314"/>
          <ac:picMkLst>
            <pc:docMk/>
            <pc:sldMk cId="2717409779" sldId="299"/>
            <ac:picMk id="10" creationId="{ED12D7B9-DA2B-DE4A-B896-4852D3E5ADB1}"/>
          </ac:picMkLst>
        </pc:picChg>
      </pc:sldChg>
      <pc:sldChg chg="addSp modSp new mod ord modTransition">
        <pc:chgData name="Jiayi Han" userId="73377e04-480e-4a05-be4c-9577764e40a8" providerId="ADAL" clId="{03D1FA05-F2C7-9E4D-8530-A02C9EB49200}" dt="2022-02-09T16:21:23.680" v="9343" actId="20577"/>
        <pc:sldMkLst>
          <pc:docMk/>
          <pc:sldMk cId="2634621089" sldId="300"/>
        </pc:sldMkLst>
        <pc:spChg chg="mod">
          <ac:chgData name="Jiayi Han" userId="73377e04-480e-4a05-be4c-9577764e40a8" providerId="ADAL" clId="{03D1FA05-F2C7-9E4D-8530-A02C9EB49200}" dt="2022-02-07T20:21:48.780" v="4856" actId="20577"/>
          <ac:spMkLst>
            <pc:docMk/>
            <pc:sldMk cId="2634621089" sldId="300"/>
            <ac:spMk id="2" creationId="{8FC1B08E-B144-A848-8603-C80118BEAF59}"/>
          </ac:spMkLst>
        </pc:spChg>
        <pc:spChg chg="mod">
          <ac:chgData name="Jiayi Han" userId="73377e04-480e-4a05-be4c-9577764e40a8" providerId="ADAL" clId="{03D1FA05-F2C7-9E4D-8530-A02C9EB49200}" dt="2022-02-09T16:21:23.680" v="9343" actId="20577"/>
          <ac:spMkLst>
            <pc:docMk/>
            <pc:sldMk cId="2634621089" sldId="300"/>
            <ac:spMk id="3" creationId="{D81225C7-A39E-564F-A291-DE6CF58D538D}"/>
          </ac:spMkLst>
        </pc:spChg>
        <pc:picChg chg="add mod">
          <ac:chgData name="Jiayi Han" userId="73377e04-480e-4a05-be4c-9577764e40a8" providerId="ADAL" clId="{03D1FA05-F2C7-9E4D-8530-A02C9EB49200}" dt="2022-02-09T09:17:24.817" v="9011" actId="1076"/>
          <ac:picMkLst>
            <pc:docMk/>
            <pc:sldMk cId="2634621089" sldId="300"/>
            <ac:picMk id="4" creationId="{A2BB118B-A0F5-3E44-82D6-1DB4FB23CC51}"/>
          </ac:picMkLst>
        </pc:picChg>
        <pc:picChg chg="add mod">
          <ac:chgData name="Jiayi Han" userId="73377e04-480e-4a05-be4c-9577764e40a8" providerId="ADAL" clId="{03D1FA05-F2C7-9E4D-8530-A02C9EB49200}" dt="2022-02-09T09:17:33.481" v="9013" actId="1076"/>
          <ac:picMkLst>
            <pc:docMk/>
            <pc:sldMk cId="2634621089" sldId="300"/>
            <ac:picMk id="5" creationId="{414C2A3F-A099-314C-878F-FB7ED727E0DC}"/>
          </ac:picMkLst>
        </pc:picChg>
        <pc:picChg chg="add mod">
          <ac:chgData name="Jiayi Han" userId="73377e04-480e-4a05-be4c-9577764e40a8" providerId="ADAL" clId="{03D1FA05-F2C7-9E4D-8530-A02C9EB49200}" dt="2022-02-07T20:27:27.673" v="5178"/>
          <ac:picMkLst>
            <pc:docMk/>
            <pc:sldMk cId="2634621089" sldId="300"/>
            <ac:picMk id="6" creationId="{8DEA5DF6-20D0-AF40-A45A-4FFF976D0BEA}"/>
          </ac:picMkLst>
        </pc:picChg>
        <pc:picChg chg="add mod">
          <ac:chgData name="Jiayi Han" userId="73377e04-480e-4a05-be4c-9577764e40a8" providerId="ADAL" clId="{03D1FA05-F2C7-9E4D-8530-A02C9EB49200}" dt="2022-02-09T09:17:27.978" v="9012" actId="1076"/>
          <ac:picMkLst>
            <pc:docMk/>
            <pc:sldMk cId="2634621089" sldId="300"/>
            <ac:picMk id="7" creationId="{421E6272-19A5-D443-A509-87C7A5775E2A}"/>
          </ac:picMkLst>
        </pc:picChg>
      </pc:sldChg>
      <pc:sldChg chg="new del">
        <pc:chgData name="Jiayi Han" userId="73377e04-480e-4a05-be4c-9577764e40a8" providerId="ADAL" clId="{03D1FA05-F2C7-9E4D-8530-A02C9EB49200}" dt="2022-02-07T21:29:11.346" v="5407" actId="2696"/>
        <pc:sldMkLst>
          <pc:docMk/>
          <pc:sldMk cId="1070710623" sldId="301"/>
        </pc:sldMkLst>
      </pc:sldChg>
      <pc:sldChg chg="new del ord">
        <pc:chgData name="Jiayi Han" userId="73377e04-480e-4a05-be4c-9577764e40a8" providerId="ADAL" clId="{03D1FA05-F2C7-9E4D-8530-A02C9EB49200}" dt="2022-02-07T21:28:35.512" v="5404" actId="2696"/>
        <pc:sldMkLst>
          <pc:docMk/>
          <pc:sldMk cId="1323575899" sldId="301"/>
        </pc:sldMkLst>
      </pc:sldChg>
      <pc:sldChg chg="new del">
        <pc:chgData name="Jiayi Han" userId="73377e04-480e-4a05-be4c-9577764e40a8" providerId="ADAL" clId="{03D1FA05-F2C7-9E4D-8530-A02C9EB49200}" dt="2022-02-07T21:29:27.009" v="5410" actId="2696"/>
        <pc:sldMkLst>
          <pc:docMk/>
          <pc:sldMk cId="3215092008" sldId="301"/>
        </pc:sldMkLst>
      </pc:sldChg>
      <pc:sldChg chg="addSp delSp modSp add mod ord modNotesTx">
        <pc:chgData name="Jiayi Han" userId="73377e04-480e-4a05-be4c-9577764e40a8" providerId="ADAL" clId="{03D1FA05-F2C7-9E4D-8530-A02C9EB49200}" dt="2022-02-11T18:29:51.549" v="9965" actId="20577"/>
        <pc:sldMkLst>
          <pc:docMk/>
          <pc:sldMk cId="2697863929" sldId="302"/>
        </pc:sldMkLst>
        <pc:picChg chg="add mod">
          <ac:chgData name="Jiayi Han" userId="73377e04-480e-4a05-be4c-9577764e40a8" providerId="ADAL" clId="{03D1FA05-F2C7-9E4D-8530-A02C9EB49200}" dt="2022-02-09T08:57:32.133" v="8839" actId="1076"/>
          <ac:picMkLst>
            <pc:docMk/>
            <pc:sldMk cId="2697863929" sldId="302"/>
            <ac:picMk id="3" creationId="{91299C66-165E-874E-9F5D-5F462832B190}"/>
          </ac:picMkLst>
        </pc:picChg>
        <pc:picChg chg="add mod">
          <ac:chgData name="Jiayi Han" userId="73377e04-480e-4a05-be4c-9577764e40a8" providerId="ADAL" clId="{03D1FA05-F2C7-9E4D-8530-A02C9EB49200}" dt="2022-02-09T08:57:29.557" v="8838" actId="1076"/>
          <ac:picMkLst>
            <pc:docMk/>
            <pc:sldMk cId="2697863929" sldId="302"/>
            <ac:picMk id="4" creationId="{3EC6DE65-9276-BE49-BFC2-306F51A18EBC}"/>
          </ac:picMkLst>
        </pc:picChg>
        <pc:picChg chg="add mod">
          <ac:chgData name="Jiayi Han" userId="73377e04-480e-4a05-be4c-9577764e40a8" providerId="ADAL" clId="{03D1FA05-F2C7-9E4D-8530-A02C9EB49200}" dt="2022-02-08T12:25:44.455" v="6333"/>
          <ac:picMkLst>
            <pc:docMk/>
            <pc:sldMk cId="2697863929" sldId="302"/>
            <ac:picMk id="9" creationId="{1C965DDD-666D-5C40-8E93-FA525BF53586}"/>
          </ac:picMkLst>
        </pc:picChg>
        <pc:picChg chg="del">
          <ac:chgData name="Jiayi Han" userId="73377e04-480e-4a05-be4c-9577764e40a8" providerId="ADAL" clId="{03D1FA05-F2C7-9E4D-8530-A02C9EB49200}" dt="2022-02-07T21:29:29.781" v="5411" actId="478"/>
          <ac:picMkLst>
            <pc:docMk/>
            <pc:sldMk cId="2697863929" sldId="302"/>
            <ac:picMk id="11" creationId="{D194DD3E-CABC-6741-9320-AE2303F14757}"/>
          </ac:picMkLst>
        </pc:picChg>
        <pc:picChg chg="del">
          <ac:chgData name="Jiayi Han" userId="73377e04-480e-4a05-be4c-9577764e40a8" providerId="ADAL" clId="{03D1FA05-F2C7-9E4D-8530-A02C9EB49200}" dt="2022-02-07T21:29:30.745" v="5412" actId="478"/>
          <ac:picMkLst>
            <pc:docMk/>
            <pc:sldMk cId="2697863929" sldId="302"/>
            <ac:picMk id="12" creationId="{6CC5E295-D3BF-4443-8F83-B4B56277C0EB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28:56.936" v="9953" actId="20577"/>
        <pc:sldMkLst>
          <pc:docMk/>
          <pc:sldMk cId="3331346233" sldId="303"/>
        </pc:sldMkLst>
        <pc:spChg chg="mod">
          <ac:chgData name="Jiayi Han" userId="73377e04-480e-4a05-be4c-9577764e40a8" providerId="ADAL" clId="{03D1FA05-F2C7-9E4D-8530-A02C9EB49200}" dt="2022-02-09T08:17:31.755" v="8752" actId="20577"/>
          <ac:spMkLst>
            <pc:docMk/>
            <pc:sldMk cId="3331346233" sldId="303"/>
            <ac:spMk id="2" creationId="{1B0DCA63-247F-DC40-8192-2F82015424EB}"/>
          </ac:spMkLst>
        </pc:spChg>
        <pc:spChg chg="mod">
          <ac:chgData name="Jiayi Han" userId="73377e04-480e-4a05-be4c-9577764e40a8" providerId="ADAL" clId="{03D1FA05-F2C7-9E4D-8530-A02C9EB49200}" dt="2022-02-09T09:17:02.260" v="9005" actId="20577"/>
          <ac:spMkLst>
            <pc:docMk/>
            <pc:sldMk cId="3331346233" sldId="303"/>
            <ac:spMk id="3" creationId="{C0552F9A-ECDB-394B-AD53-BA4C54D4398A}"/>
          </ac:spMkLst>
        </pc:spChg>
        <pc:spChg chg="add del mod">
          <ac:chgData name="Jiayi Han" userId="73377e04-480e-4a05-be4c-9577764e40a8" providerId="ADAL" clId="{03D1FA05-F2C7-9E4D-8530-A02C9EB49200}" dt="2022-02-08T08:04:42.791" v="5633"/>
          <ac:spMkLst>
            <pc:docMk/>
            <pc:sldMk cId="3331346233" sldId="303"/>
            <ac:spMk id="4" creationId="{2A195160-B800-6F4F-9913-17244597C34A}"/>
          </ac:spMkLst>
        </pc:spChg>
        <pc:picChg chg="add mod">
          <ac:chgData name="Jiayi Han" userId="73377e04-480e-4a05-be4c-9577764e40a8" providerId="ADAL" clId="{03D1FA05-F2C7-9E4D-8530-A02C9EB49200}" dt="2022-02-08T08:05:13.503" v="5635"/>
          <ac:picMkLst>
            <pc:docMk/>
            <pc:sldMk cId="3331346233" sldId="303"/>
            <ac:picMk id="5" creationId="{B9C9F60D-9AFE-0F43-BA2D-24F1FA404CBC}"/>
          </ac:picMkLst>
        </pc:picChg>
        <pc:picChg chg="add mod">
          <ac:chgData name="Jiayi Han" userId="73377e04-480e-4a05-be4c-9577764e40a8" providerId="ADAL" clId="{03D1FA05-F2C7-9E4D-8530-A02C9EB49200}" dt="2022-02-09T09:20:12.141" v="9020" actId="14100"/>
          <ac:picMkLst>
            <pc:docMk/>
            <pc:sldMk cId="3331346233" sldId="303"/>
            <ac:picMk id="6" creationId="{9ADC1C81-550A-C044-AF5D-F06735DCB289}"/>
          </ac:picMkLst>
        </pc:picChg>
      </pc:sldChg>
      <pc:sldChg chg="delSp modSp new del mod">
        <pc:chgData name="Jiayi Han" userId="73377e04-480e-4a05-be4c-9577764e40a8" providerId="ADAL" clId="{03D1FA05-F2C7-9E4D-8530-A02C9EB49200}" dt="2022-02-08T10:46:56.521" v="6249" actId="2696"/>
        <pc:sldMkLst>
          <pc:docMk/>
          <pc:sldMk cId="24018254" sldId="304"/>
        </pc:sldMkLst>
        <pc:spChg chg="mod">
          <ac:chgData name="Jiayi Han" userId="73377e04-480e-4a05-be4c-9577764e40a8" providerId="ADAL" clId="{03D1FA05-F2C7-9E4D-8530-A02C9EB49200}" dt="2022-02-08T10:43:00.387" v="6241" actId="5793"/>
          <ac:spMkLst>
            <pc:docMk/>
            <pc:sldMk cId="24018254" sldId="304"/>
            <ac:spMk id="2" creationId="{47ADDF49-A567-AC46-B2B4-DB9CD134073C}"/>
          </ac:spMkLst>
        </pc:spChg>
        <pc:spChg chg="del">
          <ac:chgData name="Jiayi Han" userId="73377e04-480e-4a05-be4c-9577764e40a8" providerId="ADAL" clId="{03D1FA05-F2C7-9E4D-8530-A02C9EB49200}" dt="2022-02-08T10:43:03.034" v="6242" actId="478"/>
          <ac:spMkLst>
            <pc:docMk/>
            <pc:sldMk cId="24018254" sldId="304"/>
            <ac:spMk id="3" creationId="{4A994D4E-F2BC-4946-ADC2-7423E4D0AF54}"/>
          </ac:spMkLst>
        </pc:spChg>
      </pc:sldChg>
      <pc:sldChg chg="addSp delSp modSp new mod">
        <pc:chgData name="Jiayi Han" userId="73377e04-480e-4a05-be4c-9577764e40a8" providerId="ADAL" clId="{03D1FA05-F2C7-9E4D-8530-A02C9EB49200}" dt="2022-02-08T12:35:25.587" v="6337" actId="14100"/>
        <pc:sldMkLst>
          <pc:docMk/>
          <pc:sldMk cId="521268884" sldId="304"/>
        </pc:sldMkLst>
        <pc:spChg chg="mod">
          <ac:chgData name="Jiayi Han" userId="73377e04-480e-4a05-be4c-9577764e40a8" providerId="ADAL" clId="{03D1FA05-F2C7-9E4D-8530-A02C9EB49200}" dt="2022-02-08T12:25:30.334" v="6331" actId="20577"/>
          <ac:spMkLst>
            <pc:docMk/>
            <pc:sldMk cId="521268884" sldId="304"/>
            <ac:spMk id="2" creationId="{6B9BFDC0-372A-A44D-A84E-70997EB99F0E}"/>
          </ac:spMkLst>
        </pc:spChg>
        <pc:spChg chg="del">
          <ac:chgData name="Jiayi Han" userId="73377e04-480e-4a05-be4c-9577764e40a8" providerId="ADAL" clId="{03D1FA05-F2C7-9E4D-8530-A02C9EB49200}" dt="2022-02-08T12:25:33.787" v="6332" actId="478"/>
          <ac:spMkLst>
            <pc:docMk/>
            <pc:sldMk cId="521268884" sldId="304"/>
            <ac:spMk id="3" creationId="{CF2D8764-5381-CE45-8CB9-E896220D4345}"/>
          </ac:spMkLst>
        </pc:spChg>
        <pc:spChg chg="add mod">
          <ac:chgData name="Jiayi Han" userId="73377e04-480e-4a05-be4c-9577764e40a8" providerId="ADAL" clId="{03D1FA05-F2C7-9E4D-8530-A02C9EB49200}" dt="2022-02-08T12:35:22.410" v="6336" actId="14100"/>
          <ac:spMkLst>
            <pc:docMk/>
            <pc:sldMk cId="521268884" sldId="304"/>
            <ac:spMk id="7" creationId="{4216F9C8-A6C9-E04F-AB23-BB02B4BDF130}"/>
          </ac:spMkLst>
        </pc:spChg>
        <pc:spChg chg="add mod">
          <ac:chgData name="Jiayi Han" userId="73377e04-480e-4a05-be4c-9577764e40a8" providerId="ADAL" clId="{03D1FA05-F2C7-9E4D-8530-A02C9EB49200}" dt="2022-02-08T12:35:25.587" v="6337" actId="14100"/>
          <ac:spMkLst>
            <pc:docMk/>
            <pc:sldMk cId="521268884" sldId="304"/>
            <ac:spMk id="8" creationId="{833DBF59-E863-4F4F-A800-F37D6CDABC5A}"/>
          </ac:spMkLst>
        </pc:spChg>
        <pc:picChg chg="add mod">
          <ac:chgData name="Jiayi Han" userId="73377e04-480e-4a05-be4c-9577764e40a8" providerId="ADAL" clId="{03D1FA05-F2C7-9E4D-8530-A02C9EB49200}" dt="2022-02-08T12:23:45.618" v="6261"/>
          <ac:picMkLst>
            <pc:docMk/>
            <pc:sldMk cId="521268884" sldId="304"/>
            <ac:picMk id="4" creationId="{1C444CD1-2A77-DF4A-8A14-9E4698DDE08A}"/>
          </ac:picMkLst>
        </pc:picChg>
        <pc:picChg chg="add mod">
          <ac:chgData name="Jiayi Han" userId="73377e04-480e-4a05-be4c-9577764e40a8" providerId="ADAL" clId="{03D1FA05-F2C7-9E4D-8530-A02C9EB49200}" dt="2022-02-08T12:23:45.618" v="6261"/>
          <ac:picMkLst>
            <pc:docMk/>
            <pc:sldMk cId="521268884" sldId="304"/>
            <ac:picMk id="5" creationId="{5BE090C8-4138-3F47-BF91-48FA22EAA4F7}"/>
          </ac:picMkLst>
        </pc:picChg>
        <pc:picChg chg="add mod">
          <ac:chgData name="Jiayi Han" userId="73377e04-480e-4a05-be4c-9577764e40a8" providerId="ADAL" clId="{03D1FA05-F2C7-9E4D-8530-A02C9EB49200}" dt="2022-02-08T12:24:43.853" v="6268" actId="1076"/>
          <ac:picMkLst>
            <pc:docMk/>
            <pc:sldMk cId="521268884" sldId="304"/>
            <ac:picMk id="6" creationId="{50B41728-796A-6142-A7ED-7CD9B6E25034}"/>
          </ac:picMkLst>
        </pc:picChg>
        <pc:picChg chg="add mod">
          <ac:chgData name="Jiayi Han" userId="73377e04-480e-4a05-be4c-9577764e40a8" providerId="ADAL" clId="{03D1FA05-F2C7-9E4D-8530-A02C9EB49200}" dt="2022-02-08T12:25:46.110" v="6335"/>
          <ac:picMkLst>
            <pc:docMk/>
            <pc:sldMk cId="521268884" sldId="304"/>
            <ac:picMk id="9" creationId="{0DEAA34E-9CC6-B344-BD94-6C18F47BE4D4}"/>
          </ac:picMkLst>
        </pc:picChg>
      </pc:sldChg>
      <pc:sldChg chg="addSp delSp modSp new mod modTransition modNotesTx">
        <pc:chgData name="Jiayi Han" userId="73377e04-480e-4a05-be4c-9577764e40a8" providerId="ADAL" clId="{03D1FA05-F2C7-9E4D-8530-A02C9EB49200}" dt="2022-02-11T18:30:18.336" v="9970" actId="20577"/>
        <pc:sldMkLst>
          <pc:docMk/>
          <pc:sldMk cId="3289679685" sldId="305"/>
        </pc:sldMkLst>
        <pc:spChg chg="mod">
          <ac:chgData name="Jiayi Han" userId="73377e04-480e-4a05-be4c-9577764e40a8" providerId="ADAL" clId="{03D1FA05-F2C7-9E4D-8530-A02C9EB49200}" dt="2022-02-08T17:43:30.434" v="8007" actId="20577"/>
          <ac:spMkLst>
            <pc:docMk/>
            <pc:sldMk cId="3289679685" sldId="305"/>
            <ac:spMk id="2" creationId="{DFC6C772-7A25-E441-B156-230B06D5B286}"/>
          </ac:spMkLst>
        </pc:spChg>
        <pc:spChg chg="mod">
          <ac:chgData name="Jiayi Han" userId="73377e04-480e-4a05-be4c-9577764e40a8" providerId="ADAL" clId="{03D1FA05-F2C7-9E4D-8530-A02C9EB49200}" dt="2022-02-08T17:45:59.719" v="8122" actId="20577"/>
          <ac:spMkLst>
            <pc:docMk/>
            <pc:sldMk cId="3289679685" sldId="305"/>
            <ac:spMk id="3" creationId="{019BB60C-2AA0-C74B-8B93-5856671E198B}"/>
          </ac:spMkLst>
        </pc:spChg>
        <pc:picChg chg="add mod">
          <ac:chgData name="Jiayi Han" userId="73377e04-480e-4a05-be4c-9577764e40a8" providerId="ADAL" clId="{03D1FA05-F2C7-9E4D-8530-A02C9EB49200}" dt="2022-02-09T09:01:58.772" v="8841" actId="14100"/>
          <ac:picMkLst>
            <pc:docMk/>
            <pc:sldMk cId="3289679685" sldId="305"/>
            <ac:picMk id="4" creationId="{CF1483E6-4FFF-8B46-97A2-10CE5968E922}"/>
          </ac:picMkLst>
        </pc:picChg>
        <pc:picChg chg="add mod">
          <ac:chgData name="Jiayi Han" userId="73377e04-480e-4a05-be4c-9577764e40a8" providerId="ADAL" clId="{03D1FA05-F2C7-9E4D-8530-A02C9EB49200}" dt="2022-02-09T09:01:56.457" v="8840" actId="14100"/>
          <ac:picMkLst>
            <pc:docMk/>
            <pc:sldMk cId="3289679685" sldId="305"/>
            <ac:picMk id="7" creationId="{334396AB-BB52-8845-A870-89F2A845A11E}"/>
          </ac:picMkLst>
        </pc:picChg>
        <pc:picChg chg="add mod">
          <ac:chgData name="Jiayi Han" userId="73377e04-480e-4a05-be4c-9577764e40a8" providerId="ADAL" clId="{03D1FA05-F2C7-9E4D-8530-A02C9EB49200}" dt="2022-02-08T14:55:14.906" v="7320" actId="208"/>
          <ac:picMkLst>
            <pc:docMk/>
            <pc:sldMk cId="3289679685" sldId="305"/>
            <ac:picMk id="13" creationId="{E05D8BC9-3BF1-8846-960E-098FE59C16C2}"/>
          </ac:picMkLst>
        </pc:picChg>
        <pc:picChg chg="add mod">
          <ac:chgData name="Jiayi Han" userId="73377e04-480e-4a05-be4c-9577764e40a8" providerId="ADAL" clId="{03D1FA05-F2C7-9E4D-8530-A02C9EB49200}" dt="2022-02-08T17:46:38.084" v="8132" actId="1076"/>
          <ac:picMkLst>
            <pc:docMk/>
            <pc:sldMk cId="3289679685" sldId="305"/>
            <ac:picMk id="14" creationId="{FF24B53A-8329-CF4A-ADCA-36D1EABD15E3}"/>
          </ac:picMkLst>
        </pc:picChg>
        <pc:cxnChg chg="add del mod">
          <ac:chgData name="Jiayi Han" userId="73377e04-480e-4a05-be4c-9577764e40a8" providerId="ADAL" clId="{03D1FA05-F2C7-9E4D-8530-A02C9EB49200}" dt="2022-02-08T17:46:01.352" v="8123" actId="478"/>
          <ac:cxnSpMkLst>
            <pc:docMk/>
            <pc:sldMk cId="3289679685" sldId="305"/>
            <ac:cxnSpMk id="6" creationId="{6FA660D2-4F2E-5440-AEE0-6FEBDBA3FE11}"/>
          </ac:cxnSpMkLst>
        </pc:cxnChg>
        <pc:cxnChg chg="add del mod">
          <ac:chgData name="Jiayi Han" userId="73377e04-480e-4a05-be4c-9577764e40a8" providerId="ADAL" clId="{03D1FA05-F2C7-9E4D-8530-A02C9EB49200}" dt="2022-02-08T17:46:03.491" v="8124" actId="478"/>
          <ac:cxnSpMkLst>
            <pc:docMk/>
            <pc:sldMk cId="3289679685" sldId="305"/>
            <ac:cxnSpMk id="8" creationId="{9F6F3F7A-EC73-1E44-9359-3C62274114FF}"/>
          </ac:cxnSpMkLst>
        </pc:cxnChg>
      </pc:sldChg>
      <pc:sldChg chg="addSp delSp modSp new mod modTransition modNotesTx">
        <pc:chgData name="Jiayi Han" userId="73377e04-480e-4a05-be4c-9577764e40a8" providerId="ADAL" clId="{03D1FA05-F2C7-9E4D-8530-A02C9EB49200}" dt="2022-02-11T18:30:08.724" v="9967" actId="20577"/>
        <pc:sldMkLst>
          <pc:docMk/>
          <pc:sldMk cId="3606112429" sldId="306"/>
        </pc:sldMkLst>
        <pc:spChg chg="mod">
          <ac:chgData name="Jiayi Han" userId="73377e04-480e-4a05-be4c-9577764e40a8" providerId="ADAL" clId="{03D1FA05-F2C7-9E4D-8530-A02C9EB49200}" dt="2022-02-09T11:13:42.643" v="9336" actId="20577"/>
          <ac:spMkLst>
            <pc:docMk/>
            <pc:sldMk cId="3606112429" sldId="306"/>
            <ac:spMk id="2" creationId="{23EEC34E-169A-CC40-BC6D-E49B773248A1}"/>
          </ac:spMkLst>
        </pc:spChg>
        <pc:spChg chg="mod">
          <ac:chgData name="Jiayi Han" userId="73377e04-480e-4a05-be4c-9577764e40a8" providerId="ADAL" clId="{03D1FA05-F2C7-9E4D-8530-A02C9EB49200}" dt="2022-02-09T08:33:20.097" v="8814" actId="20577"/>
          <ac:spMkLst>
            <pc:docMk/>
            <pc:sldMk cId="3606112429" sldId="306"/>
            <ac:spMk id="3" creationId="{CC9610ED-9C39-924D-9479-F7CBCB3D9759}"/>
          </ac:spMkLst>
        </pc:spChg>
        <pc:spChg chg="add del mod">
          <ac:chgData name="Jiayi Han" userId="73377e04-480e-4a05-be4c-9577764e40a8" providerId="ADAL" clId="{03D1FA05-F2C7-9E4D-8530-A02C9EB49200}" dt="2022-02-08T14:50:27.513" v="7033"/>
          <ac:spMkLst>
            <pc:docMk/>
            <pc:sldMk cId="3606112429" sldId="306"/>
            <ac:spMk id="4" creationId="{BA8C5B3C-5185-7C4B-A0CA-625E29F4C63B}"/>
          </ac:spMkLst>
        </pc:spChg>
        <pc:picChg chg="add mod">
          <ac:chgData name="Jiayi Han" userId="73377e04-480e-4a05-be4c-9577764e40a8" providerId="ADAL" clId="{03D1FA05-F2C7-9E4D-8530-A02C9EB49200}" dt="2022-02-09T08:33:23.235" v="8815" actId="1076"/>
          <ac:picMkLst>
            <pc:docMk/>
            <pc:sldMk cId="3606112429" sldId="306"/>
            <ac:picMk id="5" creationId="{0CE44ADC-7582-804F-A4CA-417CC62316B6}"/>
          </ac:picMkLst>
        </pc:picChg>
        <pc:picChg chg="add mod">
          <ac:chgData name="Jiayi Han" userId="73377e04-480e-4a05-be4c-9577764e40a8" providerId="ADAL" clId="{03D1FA05-F2C7-9E4D-8530-A02C9EB49200}" dt="2022-02-08T14:54:57.739" v="7317"/>
          <ac:picMkLst>
            <pc:docMk/>
            <pc:sldMk cId="3606112429" sldId="306"/>
            <ac:picMk id="6" creationId="{620E3903-0002-5F40-91FA-D688655C4D20}"/>
          </ac:picMkLst>
        </pc:picChg>
      </pc:sldChg>
      <pc:sldChg chg="addSp delSp modSp new mod">
        <pc:chgData name="Jiayi Han" userId="73377e04-480e-4a05-be4c-9577764e40a8" providerId="ADAL" clId="{03D1FA05-F2C7-9E4D-8530-A02C9EB49200}" dt="2022-02-09T10:52:03.474" v="9193" actId="1076"/>
        <pc:sldMkLst>
          <pc:docMk/>
          <pc:sldMk cId="772604663" sldId="307"/>
        </pc:sldMkLst>
        <pc:spChg chg="del">
          <ac:chgData name="Jiayi Han" userId="73377e04-480e-4a05-be4c-9577764e40a8" providerId="ADAL" clId="{03D1FA05-F2C7-9E4D-8530-A02C9EB49200}" dt="2022-02-09T10:47:49.701" v="9176" actId="478"/>
          <ac:spMkLst>
            <pc:docMk/>
            <pc:sldMk cId="772604663" sldId="307"/>
            <ac:spMk id="2" creationId="{05C77049-4DB2-204C-84D1-4A19FF15A74B}"/>
          </ac:spMkLst>
        </pc:spChg>
        <pc:spChg chg="del">
          <ac:chgData name="Jiayi Han" userId="73377e04-480e-4a05-be4c-9577764e40a8" providerId="ADAL" clId="{03D1FA05-F2C7-9E4D-8530-A02C9EB49200}" dt="2022-02-09T10:47:30.734" v="9171" actId="478"/>
          <ac:spMkLst>
            <pc:docMk/>
            <pc:sldMk cId="772604663" sldId="307"/>
            <ac:spMk id="3" creationId="{75B38EC1-E87A-624A-A938-1AB0DF6105BF}"/>
          </ac:spMkLst>
        </pc:spChg>
        <pc:spChg chg="add mod">
          <ac:chgData name="Jiayi Han" userId="73377e04-480e-4a05-be4c-9577764e40a8" providerId="ADAL" clId="{03D1FA05-F2C7-9E4D-8530-A02C9EB49200}" dt="2022-02-09T10:47:55.332" v="9179" actId="20577"/>
          <ac:spMkLst>
            <pc:docMk/>
            <pc:sldMk cId="772604663" sldId="307"/>
            <ac:spMk id="5" creationId="{518859A9-0622-E443-AE76-09E776858B86}"/>
          </ac:spMkLst>
        </pc:spChg>
        <pc:picChg chg="add mod">
          <ac:chgData name="Jiayi Han" userId="73377e04-480e-4a05-be4c-9577764e40a8" providerId="ADAL" clId="{03D1FA05-F2C7-9E4D-8530-A02C9EB49200}" dt="2022-02-09T10:51:36.764" v="9185" actId="1076"/>
          <ac:picMkLst>
            <pc:docMk/>
            <pc:sldMk cId="772604663" sldId="307"/>
            <ac:picMk id="4" creationId="{457003A6-4EF0-6444-B625-40F46D6BE85E}"/>
          </ac:picMkLst>
        </pc:picChg>
        <pc:picChg chg="add mod">
          <ac:chgData name="Jiayi Han" userId="73377e04-480e-4a05-be4c-9577764e40a8" providerId="ADAL" clId="{03D1FA05-F2C7-9E4D-8530-A02C9EB49200}" dt="2022-02-09T10:52:01.417" v="9192" actId="1076"/>
          <ac:picMkLst>
            <pc:docMk/>
            <pc:sldMk cId="772604663" sldId="307"/>
            <ac:picMk id="6" creationId="{FAF21BF4-0ECF-AC48-8A42-AF6C5662EAE7}"/>
          </ac:picMkLst>
        </pc:picChg>
        <pc:picChg chg="add mod">
          <ac:chgData name="Jiayi Han" userId="73377e04-480e-4a05-be4c-9577764e40a8" providerId="ADAL" clId="{03D1FA05-F2C7-9E4D-8530-A02C9EB49200}" dt="2022-02-09T10:52:03.474" v="9193" actId="1076"/>
          <ac:picMkLst>
            <pc:docMk/>
            <pc:sldMk cId="772604663" sldId="307"/>
            <ac:picMk id="7" creationId="{35A2DA0B-9AF4-4F4D-AA35-0B7CF82E8310}"/>
          </ac:picMkLst>
        </pc:picChg>
      </pc:sldChg>
      <pc:sldChg chg="modSp new del mod">
        <pc:chgData name="Jiayi Han" userId="73377e04-480e-4a05-be4c-9577764e40a8" providerId="ADAL" clId="{03D1FA05-F2C7-9E4D-8530-A02C9EB49200}" dt="2022-02-08T17:43:39.315" v="8009" actId="2696"/>
        <pc:sldMkLst>
          <pc:docMk/>
          <pc:sldMk cId="1879616369" sldId="307"/>
        </pc:sldMkLst>
        <pc:spChg chg="mod">
          <ac:chgData name="Jiayi Han" userId="73377e04-480e-4a05-be4c-9577764e40a8" providerId="ADAL" clId="{03D1FA05-F2C7-9E4D-8530-A02C9EB49200}" dt="2022-02-08T14:57:00.604" v="7368" actId="20577"/>
          <ac:spMkLst>
            <pc:docMk/>
            <pc:sldMk cId="1879616369" sldId="307"/>
            <ac:spMk id="2" creationId="{B93824F7-4377-3346-BEC8-ED80921EC373}"/>
          </ac:spMkLst>
        </pc:spChg>
      </pc:sldChg>
      <pc:sldChg chg="addSp delSp modSp new mod modTransition setBg">
        <pc:chgData name="Jiayi Han" userId="73377e04-480e-4a05-be4c-9577764e40a8" providerId="ADAL" clId="{03D1FA05-F2C7-9E4D-8530-A02C9EB49200}" dt="2022-02-10T12:55:35.611" v="9942" actId="26606"/>
        <pc:sldMkLst>
          <pc:docMk/>
          <pc:sldMk cId="2865028389" sldId="308"/>
        </pc:sldMkLst>
        <pc:spChg chg="del">
          <ac:chgData name="Jiayi Han" userId="73377e04-480e-4a05-be4c-9577764e40a8" providerId="ADAL" clId="{03D1FA05-F2C7-9E4D-8530-A02C9EB49200}" dt="2022-02-10T11:52:26.121" v="9893" actId="26606"/>
          <ac:spMkLst>
            <pc:docMk/>
            <pc:sldMk cId="2865028389" sldId="308"/>
            <ac:spMk id="2" creationId="{6912C1E7-DB65-3A46-AA9D-2D64A2293AEC}"/>
          </ac:spMkLst>
        </pc:spChg>
        <pc:spChg chg="del">
          <ac:chgData name="Jiayi Han" userId="73377e04-480e-4a05-be4c-9577764e40a8" providerId="ADAL" clId="{03D1FA05-F2C7-9E4D-8530-A02C9EB49200}" dt="2022-02-10T11:52:26.121" v="9893" actId="26606"/>
          <ac:spMkLst>
            <pc:docMk/>
            <pc:sldMk cId="2865028389" sldId="308"/>
            <ac:spMk id="3" creationId="{7C229352-461F-F84C-B2A6-8069D0A0351D}"/>
          </ac:spMkLst>
        </pc:spChg>
        <pc:spChg chg="add del mod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4" creationId="{36379E2A-2DD5-5144-9478-92D531AEC5DE}"/>
          </ac:spMkLst>
        </pc:spChg>
        <pc:spChg chg="add del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71" creationId="{8950AD4C-6AF3-49F8-94E1-DBCAFB39478B}"/>
          </ac:spMkLst>
        </pc:spChg>
        <pc:spChg chg="add del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73" creationId="{0ACBD85E-A404-45CB-B532-1039E479D4C6}"/>
          </ac:spMkLst>
        </pc:spChg>
        <pc:spChg chg="add del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75" creationId="{DB1626B1-BAC7-4893-A5AC-620597685187}"/>
          </ac:spMkLst>
        </pc:spChg>
        <pc:spChg chg="add del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77" creationId="{D64E9910-51FE-45BF-973D-9D2401FD3C63}"/>
          </ac:spMkLst>
        </pc:spChg>
        <pc:spChg chg="add">
          <ac:chgData name="Jiayi Han" userId="73377e04-480e-4a05-be4c-9577764e40a8" providerId="ADAL" clId="{03D1FA05-F2C7-9E4D-8530-A02C9EB49200}" dt="2022-02-10T12:55:35.611" v="9942" actId="26606"/>
          <ac:spMkLst>
            <pc:docMk/>
            <pc:sldMk cId="2865028389" sldId="308"/>
            <ac:spMk id="137" creationId="{42A4FC2C-047E-45A5-965D-8E1E3BF09BC6}"/>
          </ac:spMkLst>
        </pc:spChg>
        <pc:picChg chg="add del mod">
          <ac:chgData name="Jiayi Han" userId="73377e04-480e-4a05-be4c-9577764e40a8" providerId="ADAL" clId="{03D1FA05-F2C7-9E4D-8530-A02C9EB49200}" dt="2022-02-10T12:55:31.841" v="9940" actId="478"/>
          <ac:picMkLst>
            <pc:docMk/>
            <pc:sldMk cId="2865028389" sldId="308"/>
            <ac:picMk id="52226" creationId="{ECC1A1BA-22EF-6F49-B80B-E5171BE40479}"/>
          </ac:picMkLst>
        </pc:picChg>
        <pc:picChg chg="add mod">
          <ac:chgData name="Jiayi Han" userId="73377e04-480e-4a05-be4c-9577764e40a8" providerId="ADAL" clId="{03D1FA05-F2C7-9E4D-8530-A02C9EB49200}" dt="2022-02-10T12:55:35.611" v="9942" actId="26606"/>
          <ac:picMkLst>
            <pc:docMk/>
            <pc:sldMk cId="2865028389" sldId="308"/>
            <ac:picMk id="52228" creationId="{CBA2E789-B16A-4442-BD96-51FE834485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68507-A729-B846-9B04-12986E6EFD9F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BAB7B-2006-9F45-98A4-38E23887EF7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4064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577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8296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9616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598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2031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733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91445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9805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6505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9625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4950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52755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2323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70566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12397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284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27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7944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180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2844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377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0593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72942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39326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4223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36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8651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485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7578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1380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6156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4047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BAB7B-2006-9F45-98A4-38E23887EF79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861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A58F-F1E8-7242-B8D6-621FE9B4D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BF000-21D7-5140-9CBA-F7D8C0052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1314-B60C-EF48-A4A0-E89172BF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5C754-5886-B642-B528-A8611438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7C258-E645-7645-A4C1-E6F7B906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760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AA1B-CB61-6049-8DDA-B42F0C5E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F8E36-C3B6-CB4F-A55D-CC2EFDA8A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B195-F9B7-9E48-B925-6A96304B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3D19-614E-1846-9B63-82A2FE2E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98DCA-4C8F-ED43-A1FA-1F2E87A2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6838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33FE5-2BC6-584A-8146-B20C4A4D8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2BAD-AE13-E24E-BD19-BD075D8E0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1C188-2C90-6A41-B86E-EAF28E1A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80114-CA57-1040-BA36-608B8B5E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1F82-FF53-5542-92CD-49A9AE89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0793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B7A7-4787-2F4A-BB7A-998A64AF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8127-381C-FC43-B17F-5DBD5FFD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8A4D4-1DDA-FB42-84A8-600B56C5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367DE-202D-5848-A9A2-1E532293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916FE-108D-474E-851A-55C85B3C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737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D0E-A92F-9A4D-8C12-D401ACC8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BACAD-4F2C-5E40-B21F-E9B08547E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19F17-9FD9-4447-BD25-FD23EABA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BA63-932B-9741-A928-35AE7944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A8BF-A89C-084A-B626-39C0DD08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2494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0C8F-3D81-F048-8CAD-9E87C99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4267-30D1-824F-B46F-77CEA05F1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3CAFC-4507-BD4E-BBBD-6158E62A6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738E0-4012-BC40-B963-ED08F577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F2B84-8394-C749-88D8-908456BA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C76BC-7919-DC45-8C62-891C7457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995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7506-6138-F84D-BD24-F0BFB0A2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62C94-01DA-3642-BC12-DE41576A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27316-342A-5041-809B-470F3F734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BA04F-E376-F64B-8873-4B42C76BA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152D5-42CB-DB45-9E6C-4281A11E6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34076-4FF0-1240-8E36-A6FFB411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961B1-A030-704A-BC4E-CE8799B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AB9B1-FFA9-AF4A-9EF3-5B2B2BE4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022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42B68-15F8-0A42-A935-2A28F147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0027E-5D8B-7942-969D-95BD4781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FA412-6BE5-354E-A8C5-055566D4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68FCF-D204-D54D-A03C-E473E271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0630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A011F-84E7-1845-A99B-4118E1A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F7855-6467-8D43-90DE-DD210CE4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141E-45F3-0C45-971F-2BFF2387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4697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73BF-2A80-154C-84EB-51BF1203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AE947-A6BB-9C48-9893-715D236E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BB571-B7EB-FF40-A283-EC303E23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F4FDA-67ED-AE4F-ADEB-38626909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B0CD4-59B7-7242-A3E3-25DF1ECB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09FF9-CD52-AD4D-95F0-5C9237BD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1136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EF8D-DF39-A74D-ADFD-4C2D28F4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EEED2-FF1F-8049-B478-88CE8D235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5446B-777D-C346-82BE-65CCAA83E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4B7C5-EEFE-4D46-A860-91DB0A96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AF32B-874D-D645-8F01-19859DDC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5FC75-6B70-814D-8205-D36369AB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49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9A902-C28D-0E4D-A26D-6295E72E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6F43-E71C-5148-9F99-A35EBA7D8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D101D-5567-4A42-A01F-F6D24DDA3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6C722-6E7C-374B-B24C-5CF03796FE71}" type="datetimeFigureOut">
              <a:rPr lang="en-DK" smtClean="0"/>
              <a:t>06/02/2022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2896E-BBB7-BF47-8018-81827954A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3A2D-12F3-FF48-A28E-D5CF14A96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F6C47-B7EE-0D46-B286-F85D3F77136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703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B7E4-A121-C249-86ED-EE1C875E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50" y="1297614"/>
            <a:ext cx="9639300" cy="2882900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Tremor in Parkinson’s Disease using Multiple Instance Learning on Kinetic Data Collected from Wearable Device </a:t>
            </a:r>
            <a:b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DK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7CCD4-6CD1-EA40-80FD-E885C5D738F0}"/>
              </a:ext>
            </a:extLst>
          </p:cNvPr>
          <p:cNvSpPr txBox="1">
            <a:spLocks/>
          </p:cNvSpPr>
          <p:nvPr/>
        </p:nvSpPr>
        <p:spPr>
          <a:xfrm>
            <a:off x="4133850" y="3597337"/>
            <a:ext cx="4203700" cy="92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Jiayi Han s164229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10/2/2022</a:t>
            </a:r>
            <a:endParaRPr lang="en-DK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5D7CC9-7348-4947-B42E-A4BDFD93ECE8}"/>
              </a:ext>
            </a:extLst>
          </p:cNvPr>
          <p:cNvSpPr txBox="1">
            <a:spLocks/>
          </p:cNvSpPr>
          <p:nvPr/>
        </p:nvSpPr>
        <p:spPr>
          <a:xfrm>
            <a:off x="558800" y="4348254"/>
            <a:ext cx="3924300" cy="8313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University of Denmark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87944-3741-E14C-BD9F-79BF5D4AE836}"/>
              </a:ext>
            </a:extLst>
          </p:cNvPr>
          <p:cNvSpPr/>
          <p:nvPr/>
        </p:nvSpPr>
        <p:spPr>
          <a:xfrm>
            <a:off x="1444475" y="5311526"/>
            <a:ext cx="1939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Paragit Solutions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091ED-E5A6-FF44-A28E-B1EA80D60FB9}"/>
              </a:ext>
            </a:extLst>
          </p:cNvPr>
          <p:cNvSpPr/>
          <p:nvPr/>
        </p:nvSpPr>
        <p:spPr>
          <a:xfrm>
            <a:off x="7708901" y="4772164"/>
            <a:ext cx="392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Sadasivan Puthusserypady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Silvia Tolu </a:t>
            </a:r>
          </a:p>
        </p:txBody>
      </p:sp>
      <p:pic>
        <p:nvPicPr>
          <p:cNvPr id="1026" name="Picture 2" descr="Paragit Solutions">
            <a:extLst>
              <a:ext uri="{FF2B5EF4-FFF2-40B4-BE49-F238E27FC236}">
                <a16:creationId xmlns:a16="http://schemas.microsoft.com/office/drawing/2014/main" id="{C17CB890-63A7-E140-A38F-946F844B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0" y="71577"/>
            <a:ext cx="2851270" cy="83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9ACCF58E-54CF-D949-BEAE-01D9A18B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6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EB8D-6139-F440-8CE2-B39B59B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Methodology - Multiple Instance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697A-B418-0D47-878A-2F873CB9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K" dirty="0"/>
          </a:p>
          <a:p>
            <a:endParaRPr lang="en-DK" dirty="0"/>
          </a:p>
        </p:txBody>
      </p:sp>
      <p:pic>
        <p:nvPicPr>
          <p:cNvPr id="5122" name="Picture 2" descr="An Introduction to Multiple Instance Learning - NILG.AI">
            <a:extLst>
              <a:ext uri="{FF2B5EF4-FFF2-40B4-BE49-F238E27FC236}">
                <a16:creationId xmlns:a16="http://schemas.microsoft.com/office/drawing/2014/main" id="{2F5B7853-C300-DB41-BAC7-A17C5E6C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3"/>
          <a:stretch/>
        </p:blipFill>
        <p:spPr bwMode="auto">
          <a:xfrm>
            <a:off x="428427" y="2193163"/>
            <a:ext cx="5142917" cy="31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225265-676C-484E-8155-A9862BA47FFA}"/>
              </a:ext>
            </a:extLst>
          </p:cNvPr>
          <p:cNvSpPr/>
          <p:nvPr/>
        </p:nvSpPr>
        <p:spPr>
          <a:xfrm>
            <a:off x="2396079" y="1690688"/>
            <a:ext cx="2055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b="1" dirty="0"/>
              <a:t>General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4A1B-6242-5E49-B89B-3E1F367C7A0A}"/>
              </a:ext>
            </a:extLst>
          </p:cNvPr>
          <p:cNvSpPr/>
          <p:nvPr/>
        </p:nvSpPr>
        <p:spPr>
          <a:xfrm>
            <a:off x="7740104" y="1690688"/>
            <a:ext cx="101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b="1" dirty="0"/>
              <a:t>Our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774C22-3374-7D42-BF0B-E7F9D2E327AF}"/>
              </a:ext>
            </a:extLst>
          </p:cNvPr>
          <p:cNvSpPr/>
          <p:nvPr/>
        </p:nvSpPr>
        <p:spPr>
          <a:xfrm>
            <a:off x="7880566" y="2426275"/>
            <a:ext cx="3997890" cy="183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B0E966-8A21-774E-B4DA-06B7104E4F03}"/>
              </a:ext>
            </a:extLst>
          </p:cNvPr>
          <p:cNvSpPr/>
          <p:nvPr/>
        </p:nvSpPr>
        <p:spPr>
          <a:xfrm>
            <a:off x="7880566" y="2786200"/>
            <a:ext cx="3997890" cy="183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57ACD-AF54-2949-BA77-71C23DDB2633}"/>
              </a:ext>
            </a:extLst>
          </p:cNvPr>
          <p:cNvSpPr/>
          <p:nvPr/>
        </p:nvSpPr>
        <p:spPr>
          <a:xfrm>
            <a:off x="7880566" y="3139795"/>
            <a:ext cx="3997890" cy="183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7614AF-7107-AF4E-8067-065BE8108687}"/>
              </a:ext>
            </a:extLst>
          </p:cNvPr>
          <p:cNvSpPr/>
          <p:nvPr/>
        </p:nvSpPr>
        <p:spPr>
          <a:xfrm>
            <a:off x="7880566" y="3493390"/>
            <a:ext cx="3997890" cy="183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D0193-158C-7F47-A8A4-F6B19FB10282}"/>
              </a:ext>
            </a:extLst>
          </p:cNvPr>
          <p:cNvSpPr/>
          <p:nvPr/>
        </p:nvSpPr>
        <p:spPr>
          <a:xfrm>
            <a:off x="7880566" y="3846985"/>
            <a:ext cx="3997890" cy="183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06FF30-725D-8F41-AA6A-170244F28278}"/>
              </a:ext>
            </a:extLst>
          </p:cNvPr>
          <p:cNvSpPr/>
          <p:nvPr/>
        </p:nvSpPr>
        <p:spPr>
          <a:xfrm>
            <a:off x="8264760" y="2426275"/>
            <a:ext cx="165939" cy="18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60CA62-D4C0-F543-8648-FA1EE9C0E64E}"/>
              </a:ext>
            </a:extLst>
          </p:cNvPr>
          <p:cNvSpPr/>
          <p:nvPr/>
        </p:nvSpPr>
        <p:spPr>
          <a:xfrm>
            <a:off x="9548466" y="2429246"/>
            <a:ext cx="165939" cy="18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FD891-30D4-AD46-B07E-5004742ADD86}"/>
              </a:ext>
            </a:extLst>
          </p:cNvPr>
          <p:cNvSpPr/>
          <p:nvPr/>
        </p:nvSpPr>
        <p:spPr>
          <a:xfrm>
            <a:off x="10098599" y="2429246"/>
            <a:ext cx="165939" cy="18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5E8A7-4343-1D4B-AB6D-477E045B0813}"/>
              </a:ext>
            </a:extLst>
          </p:cNvPr>
          <p:cNvSpPr/>
          <p:nvPr/>
        </p:nvSpPr>
        <p:spPr>
          <a:xfrm>
            <a:off x="10181568" y="3139794"/>
            <a:ext cx="165939" cy="18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AFA21E-8B12-4E45-AAC1-867BD20DFFC2}"/>
              </a:ext>
            </a:extLst>
          </p:cNvPr>
          <p:cNvSpPr/>
          <p:nvPr/>
        </p:nvSpPr>
        <p:spPr>
          <a:xfrm>
            <a:off x="10491745" y="3139793"/>
            <a:ext cx="165939" cy="183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F92C4-65C4-0447-928F-FF6F5725EBE2}"/>
              </a:ext>
            </a:extLst>
          </p:cNvPr>
          <p:cNvSpPr/>
          <p:nvPr/>
        </p:nvSpPr>
        <p:spPr>
          <a:xfrm>
            <a:off x="5981117" y="3585177"/>
            <a:ext cx="1426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b="1" dirty="0"/>
              <a:t>Negative bag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40CC44-C17F-1F49-8F2F-2C4A1DFD1E25}"/>
              </a:ext>
            </a:extLst>
          </p:cNvPr>
          <p:cNvSpPr/>
          <p:nvPr/>
        </p:nvSpPr>
        <p:spPr>
          <a:xfrm>
            <a:off x="5981117" y="2672041"/>
            <a:ext cx="1385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b="1" dirty="0"/>
              <a:t>Positive bag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87BECF-D4B8-904F-BC17-D586F156E637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7367009" y="2518063"/>
            <a:ext cx="513557" cy="33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BA1DEA-F93F-A145-9125-C815675BB9D0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>
            <a:off x="7367009" y="2856707"/>
            <a:ext cx="513557" cy="2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356A38-330C-DD4F-9AC0-7EA4A470C8AD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7367009" y="2856707"/>
            <a:ext cx="513557" cy="37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854225-87BC-AD4E-B5FA-5D60F3D5B600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 flipV="1">
            <a:off x="7407918" y="3585178"/>
            <a:ext cx="472648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A0701B-C771-1740-ACD7-FE9942C500B1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7407918" y="3769843"/>
            <a:ext cx="472648" cy="16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63A2DC2-9933-224C-9827-B8005211A07D}"/>
              </a:ext>
            </a:extLst>
          </p:cNvPr>
          <p:cNvSpPr txBox="1"/>
          <p:nvPr/>
        </p:nvSpPr>
        <p:spPr>
          <a:xfrm>
            <a:off x="0" y="568105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b="1" dirty="0"/>
              <a:t>Multiple instance learning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DK" dirty="0"/>
              <a:t>A bag is considered positive if there’s one or more positive instances</a:t>
            </a:r>
          </a:p>
          <a:p>
            <a:endParaRPr lang="en-DK" dirty="0"/>
          </a:p>
          <a:p>
            <a:endParaRPr lang="en-DK" dirty="0"/>
          </a:p>
        </p:txBody>
      </p:sp>
      <p:pic>
        <p:nvPicPr>
          <p:cNvPr id="44" name="Picture 43" descr="Background pattern&#10;&#10;Description automatically generated">
            <a:extLst>
              <a:ext uri="{FF2B5EF4-FFF2-40B4-BE49-F238E27FC236}">
                <a16:creationId xmlns:a16="http://schemas.microsoft.com/office/drawing/2014/main" id="{A67642D7-D21A-F940-9C25-D78FB5A3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122A-BA37-7245-8945-95B85976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Methodology – Attention Based Multiple Instance Learning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34C50EA-6661-9745-94B4-BA3CF847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742" y="2508292"/>
            <a:ext cx="10945080" cy="3344330"/>
          </a:xfr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D502E71D-BA12-A241-9CCE-04835BB5F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0E57A2-FB79-0045-920E-5492B7A88303}"/>
              </a:ext>
            </a:extLst>
          </p:cNvPr>
          <p:cNvSpPr/>
          <p:nvPr/>
        </p:nvSpPr>
        <p:spPr>
          <a:xfrm>
            <a:off x="4539195" y="6094672"/>
            <a:ext cx="7560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</a:t>
            </a:r>
            <a:r>
              <a:rPr lang="en-DK" dirty="0"/>
              <a:t>roposed by I</a:t>
            </a:r>
            <a:r>
              <a:rPr lang="en-GB" dirty="0"/>
              <a:t>l</a:t>
            </a:r>
            <a:r>
              <a:rPr lang="en-DK" dirty="0"/>
              <a:t>se et al. Attention-based Deep Multiple Instance Learning (2018)</a:t>
            </a:r>
          </a:p>
          <a:p>
            <a:r>
              <a:rPr lang="en-GB" dirty="0"/>
              <a:t>I</a:t>
            </a:r>
            <a:r>
              <a:rPr lang="en-DK" dirty="0"/>
              <a:t>mplemented for tremor detection by Papadopoulous  et al. 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761E2C-11A5-9E44-A418-18FF63794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082" y="1643282"/>
            <a:ext cx="2849630" cy="112842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A73DBBA-E0C8-8B41-9F39-878D30823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242" y="1643282"/>
            <a:ext cx="2209860" cy="13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875D-9A5C-9044-8C29-29C24C65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- General</a:t>
            </a:r>
          </a:p>
        </p:txBody>
      </p:sp>
      <p:pic>
        <p:nvPicPr>
          <p:cNvPr id="7" name="Content Placeholder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B7C9AA12-DFBC-104E-A1C8-EE28599F6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2568"/>
            <a:ext cx="10515600" cy="2946450"/>
          </a:xfr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3E66342-851C-C34F-BEBE-3A43DE93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930E8EF-2F77-614B-B1EF-0AD2D7EED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0" y="1690688"/>
            <a:ext cx="8978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6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9555-7619-8A4E-8E16-279358CE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- Related study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4EDA03A-90E6-7F44-A656-DB9E8A523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33EC8A-BFFC-024B-914F-666F9099A761}"/>
              </a:ext>
            </a:extLst>
          </p:cNvPr>
          <p:cNvSpPr/>
          <p:nvPr/>
        </p:nvSpPr>
        <p:spPr>
          <a:xfrm>
            <a:off x="253698" y="6154294"/>
            <a:ext cx="11772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/>
              <a:t> [2] Detecting Parkinsonian Tremor from IMU Data Collected In-The-Wild using Deep Multiple-Instance Learning (2020)</a:t>
            </a:r>
            <a:r>
              <a:rPr lang="en-US" dirty="0"/>
              <a:t>​</a:t>
            </a:r>
          </a:p>
          <a:p>
            <a:pPr lvl="1"/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E6629C-7BBD-EE43-BB72-9B6014053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DK" dirty="0"/>
              <a:t>The most suitable method were the Multiple Instance Learning method proposed by Papadopoulous et al. </a:t>
            </a:r>
          </a:p>
          <a:p>
            <a:r>
              <a:rPr lang="en-DK" dirty="0"/>
              <a:t>Signal processing experts: 2 experts annotating raw accelerometer signals</a:t>
            </a:r>
          </a:p>
          <a:p>
            <a:r>
              <a:rPr lang="en-DK" dirty="0"/>
              <a:t>UPDRS 16: Subject’s self report about tremor</a:t>
            </a:r>
          </a:p>
          <a:p>
            <a:r>
              <a:rPr lang="en-DK" dirty="0"/>
              <a:t>UPDRS 20: Physician’s score for hand tremor at rest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E082A70-1281-D24E-ADD6-1611E7ED0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79909"/>
              </p:ext>
            </p:extLst>
          </p:nvPr>
        </p:nvGraphicFramePr>
        <p:xfrm>
          <a:off x="2237636" y="4594131"/>
          <a:ext cx="7716728" cy="1319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9182">
                  <a:extLst>
                    <a:ext uri="{9D8B030D-6E8A-4147-A177-3AD203B41FA5}">
                      <a16:colId xmlns:a16="http://schemas.microsoft.com/office/drawing/2014/main" val="1663697611"/>
                    </a:ext>
                  </a:extLst>
                </a:gridCol>
                <a:gridCol w="1929182">
                  <a:extLst>
                    <a:ext uri="{9D8B030D-6E8A-4147-A177-3AD203B41FA5}">
                      <a16:colId xmlns:a16="http://schemas.microsoft.com/office/drawing/2014/main" val="3909862244"/>
                    </a:ext>
                  </a:extLst>
                </a:gridCol>
                <a:gridCol w="1929182">
                  <a:extLst>
                    <a:ext uri="{9D8B030D-6E8A-4147-A177-3AD203B41FA5}">
                      <a16:colId xmlns:a16="http://schemas.microsoft.com/office/drawing/2014/main" val="662289441"/>
                    </a:ext>
                  </a:extLst>
                </a:gridCol>
                <a:gridCol w="1929182">
                  <a:extLst>
                    <a:ext uri="{9D8B030D-6E8A-4147-A177-3AD203B41FA5}">
                      <a16:colId xmlns:a16="http://schemas.microsoft.com/office/drawing/2014/main" val="2922062582"/>
                    </a:ext>
                  </a:extLst>
                </a:gridCol>
              </a:tblGrid>
              <a:tr h="381781">
                <a:tc>
                  <a:txBody>
                    <a:bodyPr/>
                    <a:lstStyle/>
                    <a:p>
                      <a:pPr algn="ctr"/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Signal processing experts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UPDRS16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UPDRS20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803083"/>
                  </a:ext>
                </a:extLst>
              </a:tr>
              <a:tr h="678923">
                <a:tc>
                  <a:txBody>
                    <a:bodyPr/>
                    <a:lstStyle/>
                    <a:p>
                      <a:r>
                        <a:rPr lang="en-DK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0.897 +/- 0.015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b="1" dirty="0"/>
                        <a:t>0.615 +/- 0.011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0.706 +/- 0.003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43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71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44E1-B02D-A044-ADF7-B6EC7DBA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Results- Confusion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540AFF2-9297-EF4E-B987-B8C2C8AD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754221"/>
            <a:ext cx="3860884" cy="126443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AB225DE-D902-7E4C-8BD1-C5394AF8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16" y="3762641"/>
            <a:ext cx="4974336" cy="1256019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A3EC9FA5-1027-014D-BDC3-B9FB0E4D9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05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5830-FE76-3144-A6B8-91E26D50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- Raw-model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6C36CD0-4937-C545-ADC8-FC286D93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1422A-EF7D-FC4C-B20C-2E08DD7A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85" y="1601199"/>
            <a:ext cx="5957315" cy="4560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4AC8F-28FA-844E-A468-472FB7011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60" y="1690688"/>
            <a:ext cx="5968925" cy="4574098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6A7044-6E6B-AB4A-8E91-3C7552E60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53077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52D86A-ABE6-1E4F-A04C-86DE46A8C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85893"/>
              </p:ext>
            </p:extLst>
          </p:nvPr>
        </p:nvGraphicFramePr>
        <p:xfrm>
          <a:off x="6630112" y="1370354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394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C252-7168-A14C-9CA7-729FE9DC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- Raw-model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EB1B64A-BA0D-D54D-83A8-296DAD07D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228182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1FC150-0C56-4F40-BDC6-50CBD1303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89826"/>
              </p:ext>
            </p:extLst>
          </p:nvPr>
        </p:nvGraphicFramePr>
        <p:xfrm>
          <a:off x="6630112" y="1370354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65DF6BE-ABC4-D341-B594-8D04FD08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EBC69-2D16-894B-B7AF-5BD4721C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9" y="1916347"/>
            <a:ext cx="6096000" cy="2274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DB8358-6B20-0743-B2E4-85373839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8" y="4325598"/>
            <a:ext cx="5986962" cy="2274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5D25F-C9FE-EB41-BF30-7989D96B9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519" y="1929117"/>
            <a:ext cx="5889277" cy="2232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C2EA7-807F-AE42-998A-C2B0343458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519" y="4265006"/>
            <a:ext cx="5998315" cy="23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7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1BE5-1667-BF46-81B7-68A82208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Freq-Model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7A44B88-C00D-D043-9A0E-DC66F286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D1F0F85-C435-7B49-A976-D7C4FAEF9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329706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AF14A5-F10A-2E49-A6C6-93C19B18F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7223"/>
              </p:ext>
            </p:extLst>
          </p:nvPr>
        </p:nvGraphicFramePr>
        <p:xfrm>
          <a:off x="6630112" y="1370354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53CB5C7-E890-9143-8571-094DDF79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77" y="1781539"/>
            <a:ext cx="4016174" cy="2843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52E72-8E93-A14E-B478-1C963D99C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60" y="4428633"/>
            <a:ext cx="3781191" cy="2429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F055B-45C6-1C40-B931-1D7E388AE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366" y="1781539"/>
            <a:ext cx="3799312" cy="2568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F8F54-7A25-C742-B4CC-2E249F9DB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487" y="4350504"/>
            <a:ext cx="3799312" cy="24799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658E4F-83EC-D04E-A2AE-B9DB5035C382}"/>
              </a:ext>
            </a:extLst>
          </p:cNvPr>
          <p:cNvSpPr/>
          <p:nvPr/>
        </p:nvSpPr>
        <p:spPr>
          <a:xfrm>
            <a:off x="4001271" y="4772192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[0.34 ]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F44F76-CB0A-3A43-BAEE-F2CBDBB7B37E}"/>
              </a:ext>
            </a:extLst>
          </p:cNvPr>
          <p:cNvSpPr/>
          <p:nvPr/>
        </p:nvSpPr>
        <p:spPr>
          <a:xfrm>
            <a:off x="9952587" y="4772192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[0.667]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BE4C8-7B29-E44B-ACB5-AE4F615DEDF4}"/>
              </a:ext>
            </a:extLst>
          </p:cNvPr>
          <p:cNvSpPr/>
          <p:nvPr/>
        </p:nvSpPr>
        <p:spPr>
          <a:xfrm>
            <a:off x="10093373" y="243784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>
                <a:latin typeface="LMRoman10-Regular-Identity-H"/>
              </a:rPr>
              <a:t>[5]</a:t>
            </a:r>
            <a:endParaRPr lang="en-D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860AD-2C28-9549-9319-123517FBF1F6}"/>
              </a:ext>
            </a:extLst>
          </p:cNvPr>
          <p:cNvSpPr/>
          <p:nvPr/>
        </p:nvSpPr>
        <p:spPr>
          <a:xfrm>
            <a:off x="3560446" y="2203227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MRoman10-Regular-Identity-H"/>
              </a:rPr>
              <a:t>[1. and 4.67]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24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4A27-B737-0F49-9E41-0E17114B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Freq-Model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1EF396-326C-DB44-B6E3-A02346F4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171"/>
          <a:stretch/>
        </p:blipFill>
        <p:spPr>
          <a:xfrm>
            <a:off x="1215342" y="4239779"/>
            <a:ext cx="4046962" cy="2618221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47B81923-F81C-624D-B580-81279FDFC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651397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00A285-F32C-0249-BF03-289FC5EC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36625"/>
              </p:ext>
            </p:extLst>
          </p:nvPr>
        </p:nvGraphicFramePr>
        <p:xfrm>
          <a:off x="6630112" y="1370354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40E7837-6590-EC4D-99D5-41E30760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73DC3-6A0D-864A-806B-03EB02BE9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8965" b="584"/>
          <a:stretch/>
        </p:blipFill>
        <p:spPr>
          <a:xfrm>
            <a:off x="1215342" y="1810428"/>
            <a:ext cx="4046962" cy="24903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DE7F94-DF06-A04E-BD11-9D0B03E937B1}"/>
              </a:ext>
            </a:extLst>
          </p:cNvPr>
          <p:cNvSpPr/>
          <p:nvPr/>
        </p:nvSpPr>
        <p:spPr>
          <a:xfrm>
            <a:off x="3641492" y="224888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[0.6667]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5B38F-7026-4E48-AF02-16C6E491F765}"/>
              </a:ext>
            </a:extLst>
          </p:cNvPr>
          <p:cNvSpPr/>
          <p:nvPr/>
        </p:nvSpPr>
        <p:spPr>
          <a:xfrm>
            <a:off x="3641491" y="4739288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[0.6667]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0FA440-0EDD-0C46-9382-32927237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19" y="1736114"/>
            <a:ext cx="4046963" cy="2556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2997E-F2A0-4B42-936E-CCE62AAA6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428" y="4337973"/>
            <a:ext cx="3896094" cy="25200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816601-81E7-CA44-B9A6-F8455A517F3E}"/>
              </a:ext>
            </a:extLst>
          </p:cNvPr>
          <p:cNvSpPr/>
          <p:nvPr/>
        </p:nvSpPr>
        <p:spPr>
          <a:xfrm>
            <a:off x="9847452" y="4739288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[0.6667]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A1E04-00C0-124E-B4B3-9F39124C3F40}"/>
              </a:ext>
            </a:extLst>
          </p:cNvPr>
          <p:cNvSpPr/>
          <p:nvPr/>
        </p:nvSpPr>
        <p:spPr>
          <a:xfrm>
            <a:off x="9834116" y="2137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[6.333]</a:t>
            </a:r>
          </a:p>
        </p:txBody>
      </p:sp>
    </p:spTree>
    <p:extLst>
      <p:ext uri="{BB962C8B-B14F-4D97-AF65-F5344CB8AC3E}">
        <p14:creationId xmlns:p14="http://schemas.microsoft.com/office/powerpoint/2010/main" val="271318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596DD-0F7E-A643-AF69-796ED935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Results – Subject specific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4B8AA-0CF5-1647-A1FD-94AFAED60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457" y="4079263"/>
            <a:ext cx="5828261" cy="253529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66DAB48-C0C0-564B-9B84-084BBA5A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5" y="4303883"/>
            <a:ext cx="5828261" cy="2404157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B141E6F-9768-E049-BE6B-16AA80354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EFA920E-C6E4-D946-B334-9D66E0C7F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5" r="6888"/>
          <a:stretch/>
        </p:blipFill>
        <p:spPr>
          <a:xfrm>
            <a:off x="6416943" y="1768590"/>
            <a:ext cx="5183324" cy="253529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82E3508-CCBB-6247-94B2-ACA78440D018}"/>
              </a:ext>
            </a:extLst>
          </p:cNvPr>
          <p:cNvSpPr/>
          <p:nvPr/>
        </p:nvSpPr>
        <p:spPr>
          <a:xfrm>
            <a:off x="8514608" y="5738469"/>
            <a:ext cx="279252" cy="87608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E6D9FF-2DDA-6944-85E1-6970AE8FA1FE}"/>
              </a:ext>
            </a:extLst>
          </p:cNvPr>
          <p:cNvSpPr/>
          <p:nvPr/>
        </p:nvSpPr>
        <p:spPr>
          <a:xfrm>
            <a:off x="3140437" y="5414306"/>
            <a:ext cx="279252" cy="87608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0ACD06-AA83-4645-96D1-A07BECA856B5}"/>
              </a:ext>
            </a:extLst>
          </p:cNvPr>
          <p:cNvSpPr/>
          <p:nvPr/>
        </p:nvSpPr>
        <p:spPr>
          <a:xfrm>
            <a:off x="8374982" y="3381131"/>
            <a:ext cx="279252" cy="87608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02E74E-B4ED-6148-AD6A-B8BE5AED1A15}"/>
              </a:ext>
            </a:extLst>
          </p:cNvPr>
          <p:cNvSpPr/>
          <p:nvPr/>
        </p:nvSpPr>
        <p:spPr>
          <a:xfrm>
            <a:off x="8729353" y="3381131"/>
            <a:ext cx="279252" cy="876087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E841B1-FDF4-4642-97BC-5D20176BF394}"/>
              </a:ext>
            </a:extLst>
          </p:cNvPr>
          <p:cNvSpPr/>
          <p:nvPr/>
        </p:nvSpPr>
        <p:spPr>
          <a:xfrm>
            <a:off x="8787342" y="5745702"/>
            <a:ext cx="279252" cy="876087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3BB2E8-8EF9-8045-8A5A-CEBED9B8F01E}"/>
              </a:ext>
            </a:extLst>
          </p:cNvPr>
          <p:cNvSpPr/>
          <p:nvPr/>
        </p:nvSpPr>
        <p:spPr>
          <a:xfrm>
            <a:off x="3439772" y="5414306"/>
            <a:ext cx="279252" cy="876087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82BBCB-71D3-C74F-A300-10B16A94E038}"/>
              </a:ext>
            </a:extLst>
          </p:cNvPr>
          <p:cNvSpPr/>
          <p:nvPr/>
        </p:nvSpPr>
        <p:spPr>
          <a:xfrm>
            <a:off x="10854193" y="5214981"/>
            <a:ext cx="279252" cy="1399575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295EC4-87BD-1343-862E-81EB0ECC5AA8}"/>
              </a:ext>
            </a:extLst>
          </p:cNvPr>
          <p:cNvSpPr/>
          <p:nvPr/>
        </p:nvSpPr>
        <p:spPr>
          <a:xfrm>
            <a:off x="10845961" y="2336449"/>
            <a:ext cx="287483" cy="1817474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E83D24-A348-3B46-8299-0EA12A7C2990}"/>
              </a:ext>
            </a:extLst>
          </p:cNvPr>
          <p:cNvSpPr/>
          <p:nvPr/>
        </p:nvSpPr>
        <p:spPr>
          <a:xfrm>
            <a:off x="5556380" y="4305483"/>
            <a:ext cx="342519" cy="1817474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A580D7-73F1-D94F-8669-EBC0970A414A}"/>
              </a:ext>
            </a:extLst>
          </p:cNvPr>
          <p:cNvSpPr/>
          <p:nvPr/>
        </p:nvSpPr>
        <p:spPr>
          <a:xfrm rot="5400000">
            <a:off x="1092663" y="5016030"/>
            <a:ext cx="1921240" cy="408258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K">
              <a:solidFill>
                <a:srgbClr val="FFFF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DD293B-5C7D-B14D-A097-CCA65373B087}"/>
              </a:ext>
            </a:extLst>
          </p:cNvPr>
          <p:cNvSpPr/>
          <p:nvPr/>
        </p:nvSpPr>
        <p:spPr>
          <a:xfrm rot="5400000">
            <a:off x="7031813" y="3335459"/>
            <a:ext cx="1921240" cy="408258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K">
              <a:solidFill>
                <a:srgbClr val="FFFF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DAA7E6-1C29-9745-8548-A4FA0E9BAA8B}"/>
              </a:ext>
            </a:extLst>
          </p:cNvPr>
          <p:cNvSpPr/>
          <p:nvPr/>
        </p:nvSpPr>
        <p:spPr>
          <a:xfrm rot="5400000">
            <a:off x="7128633" y="5618271"/>
            <a:ext cx="1921240" cy="408258"/>
          </a:xfrm>
          <a:prstGeom prst="ellipse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DK">
              <a:solidFill>
                <a:srgbClr val="FFFF0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0EF1D32-6AC8-EF47-B1DB-692C868D725F}"/>
              </a:ext>
            </a:extLst>
          </p:cNvPr>
          <p:cNvSpPr txBox="1">
            <a:spLocks/>
          </p:cNvSpPr>
          <p:nvPr/>
        </p:nvSpPr>
        <p:spPr>
          <a:xfrm>
            <a:off x="591734" y="1825625"/>
            <a:ext cx="5378652" cy="1942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1800" dirty="0"/>
              <a:t>Examples of the Raw-model’s performance according to subject ID. </a:t>
            </a:r>
          </a:p>
          <a:p>
            <a:pPr marL="0" indent="0">
              <a:buNone/>
            </a:pPr>
            <a:r>
              <a:rPr lang="en-DK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602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288CC-3AC2-9646-9530-E8E97BC7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Presentation outline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C8D6D-2452-7B4B-A4AD-15BC99B7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DK" dirty="0"/>
              <a:t>Introduction</a:t>
            </a:r>
          </a:p>
          <a:p>
            <a:r>
              <a:rPr lang="en-DK" dirty="0"/>
              <a:t>Background </a:t>
            </a:r>
          </a:p>
          <a:p>
            <a:r>
              <a:rPr lang="en-DK" dirty="0"/>
              <a:t>Data</a:t>
            </a:r>
          </a:p>
          <a:p>
            <a:r>
              <a:rPr lang="en-DK" dirty="0"/>
              <a:t>Methodology</a:t>
            </a:r>
          </a:p>
          <a:p>
            <a:r>
              <a:rPr lang="en-DK" dirty="0"/>
              <a:t>Results</a:t>
            </a:r>
          </a:p>
          <a:p>
            <a:r>
              <a:rPr lang="en-DK" dirty="0"/>
              <a:t>Discussion</a:t>
            </a:r>
          </a:p>
          <a:p>
            <a:r>
              <a:rPr lang="en-DK" dirty="0"/>
              <a:t>Future perspectives</a:t>
            </a:r>
          </a:p>
          <a:p>
            <a:r>
              <a:rPr lang="en-DK" dirty="0"/>
              <a:t>Conclusion</a:t>
            </a:r>
          </a:p>
          <a:p>
            <a:r>
              <a:rPr lang="en-DK" dirty="0"/>
              <a:t>Limitations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01BE574-464C-C741-8BFC-06192BF2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96DD-0F7E-A643-AF69-796ED935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Results – Subject specific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4B8AA-0CF5-1647-A1FD-94AFAED60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171" y="3987058"/>
            <a:ext cx="5828261" cy="2535293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B141E6F-9768-E049-BE6B-16AA8035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EFA920E-C6E4-D946-B334-9D66E0C7FA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35" r="6888"/>
          <a:stretch/>
        </p:blipFill>
        <p:spPr>
          <a:xfrm>
            <a:off x="6416943" y="1573189"/>
            <a:ext cx="5183324" cy="2535293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826AF8E-2B2A-3B45-A731-42A157CEE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25" r="8664"/>
          <a:stretch/>
        </p:blipFill>
        <p:spPr>
          <a:xfrm>
            <a:off x="6429323" y="4150046"/>
            <a:ext cx="5054251" cy="25188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86C30A-BCB3-3242-9A2E-FB92BDB13BB9}"/>
              </a:ext>
            </a:extLst>
          </p:cNvPr>
          <p:cNvSpPr/>
          <p:nvPr/>
        </p:nvSpPr>
        <p:spPr>
          <a:xfrm>
            <a:off x="10236529" y="4824179"/>
            <a:ext cx="403761" cy="169817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358614-7424-504B-9B49-DE961E8509D4}"/>
              </a:ext>
            </a:extLst>
          </p:cNvPr>
          <p:cNvSpPr/>
          <p:nvPr/>
        </p:nvSpPr>
        <p:spPr>
          <a:xfrm>
            <a:off x="10212777" y="1838482"/>
            <a:ext cx="403761" cy="2056623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1C8F37-F63C-914D-8324-FFDEC9499167}"/>
              </a:ext>
            </a:extLst>
          </p:cNvPr>
          <p:cNvSpPr/>
          <p:nvPr/>
        </p:nvSpPr>
        <p:spPr>
          <a:xfrm>
            <a:off x="4819402" y="4228625"/>
            <a:ext cx="334489" cy="169817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C2F042-1E87-9540-9F04-81C988C91D7D}"/>
              </a:ext>
            </a:extLst>
          </p:cNvPr>
          <p:cNvSpPr/>
          <p:nvPr/>
        </p:nvSpPr>
        <p:spPr>
          <a:xfrm>
            <a:off x="5433214" y="4175781"/>
            <a:ext cx="334489" cy="169817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13CC0B-AB21-DA4E-BC8F-84D702508AA7}"/>
              </a:ext>
            </a:extLst>
          </p:cNvPr>
          <p:cNvSpPr/>
          <p:nvPr/>
        </p:nvSpPr>
        <p:spPr>
          <a:xfrm>
            <a:off x="10826574" y="4824179"/>
            <a:ext cx="334489" cy="169817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4EB774-8F63-CD47-9535-B8AF08F689DC}"/>
              </a:ext>
            </a:extLst>
          </p:cNvPr>
          <p:cNvSpPr/>
          <p:nvPr/>
        </p:nvSpPr>
        <p:spPr>
          <a:xfrm>
            <a:off x="10819220" y="2114808"/>
            <a:ext cx="334489" cy="169817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1416A5-CD85-614F-921D-125F7A339C1F}"/>
              </a:ext>
            </a:extLst>
          </p:cNvPr>
          <p:cNvSpPr/>
          <p:nvPr/>
        </p:nvSpPr>
        <p:spPr>
          <a:xfrm>
            <a:off x="9377432" y="3206337"/>
            <a:ext cx="201881" cy="688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B582F0-7EB8-3D44-BD83-C8645D655E6F}"/>
              </a:ext>
            </a:extLst>
          </p:cNvPr>
          <p:cNvSpPr/>
          <p:nvPr/>
        </p:nvSpPr>
        <p:spPr>
          <a:xfrm>
            <a:off x="9454132" y="5952735"/>
            <a:ext cx="201881" cy="688768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273B42-76B0-7042-9649-32E0036F6277}"/>
              </a:ext>
            </a:extLst>
          </p:cNvPr>
          <p:cNvSpPr/>
          <p:nvPr/>
        </p:nvSpPr>
        <p:spPr>
          <a:xfrm>
            <a:off x="3877293" y="4390754"/>
            <a:ext cx="334489" cy="1563187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D80C62-914F-A74F-9406-7BC6B6A3EB38}"/>
              </a:ext>
            </a:extLst>
          </p:cNvPr>
          <p:cNvSpPr/>
          <p:nvPr/>
        </p:nvSpPr>
        <p:spPr>
          <a:xfrm>
            <a:off x="4207452" y="4942742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E98220-B093-7142-A6DF-4C0912E24C04}"/>
              </a:ext>
            </a:extLst>
          </p:cNvPr>
          <p:cNvSpPr/>
          <p:nvPr/>
        </p:nvSpPr>
        <p:spPr>
          <a:xfrm>
            <a:off x="9598378" y="2857296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B13502-7D94-DE4E-9020-EE70010DFEDE}"/>
              </a:ext>
            </a:extLst>
          </p:cNvPr>
          <p:cNvSpPr/>
          <p:nvPr/>
        </p:nvSpPr>
        <p:spPr>
          <a:xfrm>
            <a:off x="9624811" y="5521972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D441E5-58E9-714F-8E33-4F77B1C328A2}"/>
              </a:ext>
            </a:extLst>
          </p:cNvPr>
          <p:cNvSpPr/>
          <p:nvPr/>
        </p:nvSpPr>
        <p:spPr>
          <a:xfrm>
            <a:off x="8432866" y="5738469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CE75A4-8145-A64E-9591-40737512B477}"/>
              </a:ext>
            </a:extLst>
          </p:cNvPr>
          <p:cNvSpPr/>
          <p:nvPr/>
        </p:nvSpPr>
        <p:spPr>
          <a:xfrm>
            <a:off x="8430708" y="3030515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1EA114-DDCD-A949-AA3C-0BD5EF65B676}"/>
              </a:ext>
            </a:extLst>
          </p:cNvPr>
          <p:cNvSpPr/>
          <p:nvPr/>
        </p:nvSpPr>
        <p:spPr>
          <a:xfrm>
            <a:off x="2988120" y="5254704"/>
            <a:ext cx="360994" cy="111953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4EE4F42-0B63-434D-A216-2B0B0AAB017F}"/>
              </a:ext>
            </a:extLst>
          </p:cNvPr>
          <p:cNvSpPr txBox="1">
            <a:spLocks/>
          </p:cNvSpPr>
          <p:nvPr/>
        </p:nvSpPr>
        <p:spPr>
          <a:xfrm>
            <a:off x="591734" y="1825625"/>
            <a:ext cx="5378652" cy="1942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K" sz="1800" dirty="0"/>
              <a:t>Examples of the Freq-model’s performance according to subject ID. </a:t>
            </a:r>
          </a:p>
          <a:p>
            <a:pPr marL="0" indent="0">
              <a:buNone/>
            </a:pPr>
            <a:r>
              <a:rPr lang="en-DK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287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12A2-5486-3E42-A04E-43A6FE3A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</a:t>
            </a:r>
          </a:p>
        </p:txBody>
      </p:sp>
      <p:pic>
        <p:nvPicPr>
          <p:cNvPr id="7" name="Billede 29" descr="Et billede, der indeholder tekst, shoji&#10;&#10;Automatisk genereret beskrivelse">
            <a:extLst>
              <a:ext uri="{FF2B5EF4-FFF2-40B4-BE49-F238E27FC236}">
                <a16:creationId xmlns:a16="http://schemas.microsoft.com/office/drawing/2014/main" id="{624126B4-13F2-6943-9ADF-12DEF6C78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9" y="2031851"/>
            <a:ext cx="5466570" cy="151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lede 16">
            <a:extLst>
              <a:ext uri="{FF2B5EF4-FFF2-40B4-BE49-F238E27FC236}">
                <a16:creationId xmlns:a16="http://schemas.microsoft.com/office/drawing/2014/main" id="{05E4D56C-92B1-CD4C-BB62-236D62A1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9" y="3891380"/>
            <a:ext cx="5466570" cy="18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299C66-165E-874E-9F5D-5F462832B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996" y="1565398"/>
            <a:ext cx="6032542" cy="1985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6DE65-9276-BE49-BFC2-306F51A18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996" y="3891380"/>
            <a:ext cx="6210004" cy="186378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1C965DDD-666D-5C40-8E93-FA525BF53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63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12A2-5486-3E42-A04E-43A6FE3A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</a:t>
            </a:r>
          </a:p>
        </p:txBody>
      </p:sp>
      <p:pic>
        <p:nvPicPr>
          <p:cNvPr id="7" name="Billede 29" descr="Et billede, der indeholder tekst, shoji&#10;&#10;Automatisk genereret beskrivelse">
            <a:extLst>
              <a:ext uri="{FF2B5EF4-FFF2-40B4-BE49-F238E27FC236}">
                <a16:creationId xmlns:a16="http://schemas.microsoft.com/office/drawing/2014/main" id="{624126B4-13F2-6943-9ADF-12DEF6C78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9" y="2031851"/>
            <a:ext cx="5466570" cy="151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Billede 16">
            <a:extLst>
              <a:ext uri="{FF2B5EF4-FFF2-40B4-BE49-F238E27FC236}">
                <a16:creationId xmlns:a16="http://schemas.microsoft.com/office/drawing/2014/main" id="{05E4D56C-92B1-CD4C-BB62-236D62A1B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9" y="3891380"/>
            <a:ext cx="5466570" cy="18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4DD3E-CABC-6741-9320-AE2303F1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5865940" cy="2300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C5E295-D3BF-4443-8F83-B4B56277C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92207"/>
            <a:ext cx="5938935" cy="2300668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DCA24FBA-8303-CB46-A0EB-F307F8292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2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FDC0-372A-A44D-A84E-70997EB9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- Compare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44CD1-2A77-DF4A-8A14-9E4698D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5216"/>
            <a:ext cx="5664156" cy="1863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090C8-4138-3F47-BF91-48FA22EA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91380"/>
            <a:ext cx="5466570" cy="1640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41728-796A-6142-A7ED-7CD9B6E25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6" y="2741046"/>
            <a:ext cx="5865940" cy="23006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16F9C8-A6C9-E04F-AB23-BB02B4BDF130}"/>
              </a:ext>
            </a:extLst>
          </p:cNvPr>
          <p:cNvSpPr/>
          <p:nvPr/>
        </p:nvSpPr>
        <p:spPr>
          <a:xfrm>
            <a:off x="431844" y="2741046"/>
            <a:ext cx="3361410" cy="23006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DBF59-E863-4F4F-A800-F37D6CDABC5A}"/>
              </a:ext>
            </a:extLst>
          </p:cNvPr>
          <p:cNvSpPr/>
          <p:nvPr/>
        </p:nvSpPr>
        <p:spPr>
          <a:xfrm>
            <a:off x="6096000" y="3632718"/>
            <a:ext cx="4762500" cy="23006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DEAA34E-9CC6-B344-BD94-6C18F47B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8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719C-83B9-6648-B777-2533D6EB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 (Raw-Model)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71FCA57-6D6C-1749-96CD-0353A477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E8D66-86FE-DA40-B0CD-70FB8A0E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92" y="2063577"/>
            <a:ext cx="5548044" cy="4206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E0B19-08C9-C443-84C8-BF1E4E8E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16" y="2019471"/>
            <a:ext cx="5548044" cy="4228929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968543-05D2-5E42-A3F7-DB19A9C53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84763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43DE15-1E4E-4044-ACD2-F58D97F1A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52735"/>
              </p:ext>
            </p:extLst>
          </p:nvPr>
        </p:nvGraphicFramePr>
        <p:xfrm>
          <a:off x="6531518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17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2083-D87A-F84B-B80E-50DCC298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 (Raw-Model)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FC6EE22-3621-B445-A92F-72D6493B8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882051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50D153-1C34-CB4E-AD8A-93679C456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71065"/>
              </p:ext>
            </p:extLst>
          </p:nvPr>
        </p:nvGraphicFramePr>
        <p:xfrm>
          <a:off x="6531518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9FD3013-88A7-1046-BC1F-BDD55B84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58838"/>
            <a:ext cx="6328224" cy="236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C2E56-2457-FB4E-B439-D2EDF9BC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1" y="4315560"/>
            <a:ext cx="6241332" cy="236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8A979-E47E-C64A-9D9F-9B571576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059" y="1902953"/>
            <a:ext cx="5887402" cy="2200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B1148-5E8B-FF48-BD33-999DBF162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59" y="4346123"/>
            <a:ext cx="5887402" cy="2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63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2083-D87A-F84B-B80E-50DCC298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 (Freq-Model)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FC6EE22-3621-B445-A92F-72D6493B8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88152"/>
              </p:ext>
            </p:extLst>
          </p:nvPr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50D153-1C34-CB4E-AD8A-93679C456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64090"/>
              </p:ext>
            </p:extLst>
          </p:nvPr>
        </p:nvGraphicFramePr>
        <p:xfrm>
          <a:off x="6531518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C700050-72C2-3C4D-A3EB-25363CFC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29" y="1781540"/>
            <a:ext cx="3908967" cy="2500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6AE9A-710E-AD4A-B630-322B9E63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76" y="4282255"/>
            <a:ext cx="3908967" cy="2406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AF8338-428C-684B-B67F-659D5505B52B}"/>
              </a:ext>
            </a:extLst>
          </p:cNvPr>
          <p:cNvSpPr/>
          <p:nvPr/>
        </p:nvSpPr>
        <p:spPr>
          <a:xfrm>
            <a:off x="9812587" y="46795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[0.333]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5966D-DD0B-0642-8F96-91BF6C0B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22" y="1801908"/>
            <a:ext cx="3908966" cy="2489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66D0A-35CC-5F40-9404-CD9D23444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121" y="4234790"/>
            <a:ext cx="4080556" cy="2500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65D006-9092-7A44-98C8-88196E4590C2}"/>
              </a:ext>
            </a:extLst>
          </p:cNvPr>
          <p:cNvSpPr/>
          <p:nvPr/>
        </p:nvSpPr>
        <p:spPr>
          <a:xfrm>
            <a:off x="3971402" y="2662161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[4.333]</a:t>
            </a:r>
          </a:p>
          <a:p>
            <a:r>
              <a:rPr lang="en-DK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14990-FF7C-5242-826B-A8873C600A43}"/>
              </a:ext>
            </a:extLst>
          </p:cNvPr>
          <p:cNvSpPr/>
          <p:nvPr/>
        </p:nvSpPr>
        <p:spPr>
          <a:xfrm>
            <a:off x="3910890" y="467959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[0.667]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7B7DBC-53E3-9443-9776-E20B54FD6433}"/>
              </a:ext>
            </a:extLst>
          </p:cNvPr>
          <p:cNvSpPr/>
          <p:nvPr/>
        </p:nvSpPr>
        <p:spPr>
          <a:xfrm>
            <a:off x="9812587" y="2416441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[6.] </a:t>
            </a:r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A6A060E8-A835-0249-A734-9159F559D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31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2083-D87A-F84B-B80E-50DCC298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Results – Paragit Solutions’ (Freq-Model)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DFC6EE22-3621-B445-A92F-72D6493B83D4}"/>
              </a:ext>
            </a:extLst>
          </p:cNvPr>
          <p:cNvGraphicFramePr>
            <a:graphicFrameLocks noGrp="1"/>
          </p:cNvGraphicFramePr>
          <p:nvPr/>
        </p:nvGraphicFramePr>
        <p:xfrm>
          <a:off x="672799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50D153-1C34-CB4E-AD8A-93679C456A9D}"/>
              </a:ext>
            </a:extLst>
          </p:cNvPr>
          <p:cNvGraphicFramePr>
            <a:graphicFrameLocks noGrp="1"/>
          </p:cNvGraphicFramePr>
          <p:nvPr/>
        </p:nvGraphicFramePr>
        <p:xfrm>
          <a:off x="6531518" y="1415779"/>
          <a:ext cx="5396485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6485">
                  <a:extLst>
                    <a:ext uri="{9D8B030D-6E8A-4147-A177-3AD203B41FA5}">
                      <a16:colId xmlns:a16="http://schemas.microsoft.com/office/drawing/2014/main" val="72322635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n-DK" dirty="0"/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4822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0FD0EF-D5A6-DC43-AA8A-067ED961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2" y="1883855"/>
            <a:ext cx="4101944" cy="2543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E6412-2C59-FD45-9371-7D39E8E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283" y="4146845"/>
            <a:ext cx="4101943" cy="2711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E2B8C6-4828-9444-9F6A-78C009DD9CCA}"/>
              </a:ext>
            </a:extLst>
          </p:cNvPr>
          <p:cNvSpPr/>
          <p:nvPr/>
        </p:nvSpPr>
        <p:spPr>
          <a:xfrm>
            <a:off x="4418769" y="283068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[4.667]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C01FDD-1D17-0048-B53D-9B76D07D7F23}"/>
              </a:ext>
            </a:extLst>
          </p:cNvPr>
          <p:cNvSpPr/>
          <p:nvPr/>
        </p:nvSpPr>
        <p:spPr>
          <a:xfrm>
            <a:off x="3567254" y="498914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[0.667]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C96FE9C4-B199-C545-9095-C7F063F0A7B6}"/>
              </a:ext>
            </a:extLst>
          </p:cNvPr>
          <p:cNvSpPr/>
          <p:nvPr/>
        </p:nvSpPr>
        <p:spPr>
          <a:xfrm>
            <a:off x="6829063" y="1936342"/>
            <a:ext cx="4524737" cy="4421006"/>
          </a:xfrm>
          <a:prstGeom prst="mathMultiply">
            <a:avLst>
              <a:gd name="adj1" fmla="val 75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D12D7B9-DA2B-DE4A-B896-4852D3E5A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09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003A6-4EF0-6444-B625-40F46D6B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40" y="3022600"/>
            <a:ext cx="10605119" cy="3708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8859A9-0622-E443-AE76-09E77685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K" dirty="0"/>
              <a:t>Results – Paragit Solutions’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21BF4-0ECF-AC48-8A42-AF6C5662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0" y="1336866"/>
            <a:ext cx="5533066" cy="2170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2DA0B-9AF4-4F4D-AA35-0B7CF82E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271588"/>
            <a:ext cx="5938935" cy="23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04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307F-F565-1A40-8A76-1B449AE7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Discussion #1 imbalance 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35F355C-CB7E-6E4F-93AC-85D6A9FA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09A3DEF-2B04-744C-9D9B-D0D27D86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16" y="3589036"/>
            <a:ext cx="3860884" cy="1264439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DB85E46-0FC5-A54A-B885-7D9568A0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596" y="5006685"/>
            <a:ext cx="4974336" cy="12560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1D6D2A-62FB-A747-A83E-9E68D592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DK" dirty="0"/>
              <a:t>Data imbalance could have caused the high number of predictions in the positive class </a:t>
            </a:r>
          </a:p>
          <a:p>
            <a:r>
              <a:rPr lang="en-DK" dirty="0"/>
              <a:t>Preventative actions could be </a:t>
            </a:r>
          </a:p>
          <a:p>
            <a:pPr lvl="1"/>
            <a:r>
              <a:rPr lang="en-DK" dirty="0"/>
              <a:t>Data augmentation or downsample the positive samples</a:t>
            </a:r>
          </a:p>
        </p:txBody>
      </p:sp>
      <p:pic>
        <p:nvPicPr>
          <p:cNvPr id="13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69216D37-2F1D-8345-9FAA-61EFEF037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64" y="3846426"/>
            <a:ext cx="5257800" cy="241916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E87948-E4EE-8945-A4EE-CBAF582450C0}"/>
              </a:ext>
            </a:extLst>
          </p:cNvPr>
          <p:cNvSpPr/>
          <p:nvPr/>
        </p:nvSpPr>
        <p:spPr>
          <a:xfrm>
            <a:off x="9977924" y="3585917"/>
            <a:ext cx="1185376" cy="1264439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84CE165-1F87-1B43-A481-1807C8C416B5}"/>
              </a:ext>
            </a:extLst>
          </p:cNvPr>
          <p:cNvSpPr/>
          <p:nvPr/>
        </p:nvSpPr>
        <p:spPr>
          <a:xfrm>
            <a:off x="9793816" y="5015956"/>
            <a:ext cx="1600200" cy="12374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13721C5-70D1-AA45-8F5B-F27E38913485}"/>
              </a:ext>
            </a:extLst>
          </p:cNvPr>
          <p:cNvSpPr/>
          <p:nvPr/>
        </p:nvSpPr>
        <p:spPr>
          <a:xfrm>
            <a:off x="1265682" y="4977722"/>
            <a:ext cx="5067300" cy="123747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37007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B08E-B144-A848-8603-C80118BE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Introduction – Paragit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225C7-A39E-564F-A291-DE6CF58D5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Startup com</a:t>
            </a:r>
            <a:r>
              <a:rPr lang="en-GB" dirty="0"/>
              <a:t>p</a:t>
            </a:r>
            <a:r>
              <a:rPr lang="en-DK" dirty="0"/>
              <a:t>any working with Parkinson’s Disease monitoring</a:t>
            </a:r>
          </a:p>
          <a:p>
            <a:r>
              <a:rPr lang="en-DK" dirty="0"/>
              <a:t>The sleeve measures gyroscope, accelerometer and sEMG </a:t>
            </a:r>
          </a:p>
          <a:p>
            <a:r>
              <a:rPr lang="en-DK" dirty="0"/>
              <a:t>The current algorithm for symptom detection is based on static thresholds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B118B-A0F5-3E44-82D6-1DB4FB23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41" y="3810794"/>
            <a:ext cx="3272517" cy="213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C2A3F-A099-314C-878F-FB7ED727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15" y="3912266"/>
            <a:ext cx="3049511" cy="259105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DEA5DF6-20D0-AF40-A45A-4FFF976D0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7" name="Picture 2" descr="Paragit Solutions">
            <a:extLst>
              <a:ext uri="{FF2B5EF4-FFF2-40B4-BE49-F238E27FC236}">
                <a16:creationId xmlns:a16="http://schemas.microsoft.com/office/drawing/2014/main" id="{421E6272-19A5-D443-A509-87C7A577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64" y="5998342"/>
            <a:ext cx="2851270" cy="83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2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C34E-169A-CC40-BC6D-E49B7732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Discussion # 2 Noise within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10ED-9C39-924D-9479-F7CBCB3D9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Tremor alike episodes </a:t>
            </a:r>
          </a:p>
          <a:p>
            <a:r>
              <a:rPr lang="en-DK" dirty="0"/>
              <a:t>Wrist band not corretly tighten </a:t>
            </a:r>
          </a:p>
          <a:p>
            <a:r>
              <a:rPr lang="en-DK" dirty="0"/>
              <a:t>Natually repetitative behavior (brushing teeth)</a:t>
            </a:r>
          </a:p>
          <a:p>
            <a:r>
              <a:rPr lang="en-DK" dirty="0"/>
              <a:t>Many questions confuses the participants  </a:t>
            </a:r>
          </a:p>
          <a:p>
            <a:r>
              <a:rPr lang="en-DK" dirty="0"/>
              <a:t>One label accounts for both sides</a:t>
            </a:r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5" name="Content Placeholder 6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0CE44ADC-7582-804F-A4CA-417CC623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301" y="4361325"/>
            <a:ext cx="7607300" cy="2131550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0E3903-0002-5F40-91FA-D688655C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2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132B2-D97B-3049-8417-8FF0B62D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4801"/>
            <a:ext cx="10902762" cy="421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554155-51EC-E745-BB0A-33C55DB3AC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Discussion #2 Overfitting</a:t>
            </a: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A18C2FC-621E-0445-81E9-4E150C25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5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C772-7A25-E441-B156-230B06D5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Discussion #3 Small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B60C-2AA0-C74B-8B93-5856671E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Validating the actual performance</a:t>
            </a:r>
          </a:p>
          <a:p>
            <a:r>
              <a:rPr lang="en-DK" dirty="0"/>
              <a:t>Limited amount of test samples</a:t>
            </a:r>
          </a:p>
          <a:p>
            <a:r>
              <a:rPr lang="en-DK" dirty="0"/>
              <a:t>Imbalanced data from participants</a:t>
            </a:r>
          </a:p>
          <a:p>
            <a:r>
              <a:rPr lang="en-DK" dirty="0"/>
              <a:t>Habets et al. 60 samples from 16 people</a:t>
            </a:r>
          </a:p>
          <a:p>
            <a:pPr lvl="1"/>
            <a:r>
              <a:rPr lang="en-DK" dirty="0"/>
              <a:t>The representativeness of the scales varies</a:t>
            </a:r>
          </a:p>
          <a:p>
            <a:r>
              <a:rPr lang="en-DK" dirty="0"/>
              <a:t>Paragit Solutions 85 samples from one person </a:t>
            </a:r>
          </a:p>
        </p:txBody>
      </p:sp>
      <p:pic>
        <p:nvPicPr>
          <p:cNvPr id="4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F1483E6-4FFF-8B46-97A2-10CE5968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00" y="4824134"/>
            <a:ext cx="4406597" cy="1916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396AB-BB52-8845-A870-89F2A845A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14" y="4838701"/>
            <a:ext cx="4850239" cy="1902302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05D8BC9-3BF1-8846-960E-098FE59C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24B53A-8329-CF4A-ADCA-36D1EABD1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301" y="1851025"/>
            <a:ext cx="4406598" cy="1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9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D0C2-F932-F54E-86E5-A3AD3F04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Future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463B8-D640-CD4A-8197-6F2908CF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K" dirty="0"/>
              <a:t>The data collection protocal should be design such</a:t>
            </a:r>
          </a:p>
          <a:p>
            <a:pPr lvl="1"/>
            <a:r>
              <a:rPr lang="en-DK" dirty="0"/>
              <a:t>The data can be validated (</a:t>
            </a:r>
            <a:r>
              <a:rPr lang="en-GB" dirty="0"/>
              <a:t>T</a:t>
            </a:r>
            <a:r>
              <a:rPr lang="en-DK" dirty="0"/>
              <a:t>rade-off method between clinical and wild data)</a:t>
            </a:r>
          </a:p>
          <a:p>
            <a:pPr lvl="1"/>
            <a:r>
              <a:rPr lang="en-DK" dirty="0"/>
              <a:t>The description can not be misleading</a:t>
            </a:r>
          </a:p>
          <a:p>
            <a:pPr lvl="1"/>
            <a:r>
              <a:rPr lang="en-GB" dirty="0"/>
              <a:t>R</a:t>
            </a:r>
            <a:r>
              <a:rPr lang="en-DK" dirty="0"/>
              <a:t>equire large participant egagement </a:t>
            </a:r>
          </a:p>
          <a:p>
            <a:pPr lvl="1"/>
            <a:r>
              <a:rPr lang="en-DK" dirty="0"/>
              <a:t>Designed to collect data with clear purpose (preferably one symptom at once – reduce the risk of mislabelling)</a:t>
            </a:r>
          </a:p>
          <a:p>
            <a:pPr lvl="1"/>
            <a:r>
              <a:rPr lang="en-DK" dirty="0"/>
              <a:t>Increase label precision </a:t>
            </a:r>
          </a:p>
          <a:p>
            <a:r>
              <a:rPr lang="en-DK" dirty="0"/>
              <a:t>Larger data set </a:t>
            </a:r>
          </a:p>
          <a:p>
            <a:pPr lvl="1"/>
            <a:r>
              <a:rPr lang="en-DK" dirty="0"/>
              <a:t>Many participants </a:t>
            </a:r>
          </a:p>
          <a:p>
            <a:pPr lvl="1"/>
            <a:r>
              <a:rPr lang="en-DK" dirty="0"/>
              <a:t>Different ranges of severity</a:t>
            </a:r>
          </a:p>
          <a:p>
            <a:r>
              <a:rPr lang="en-DK" dirty="0"/>
              <a:t>Run a validation study with pre-trained model</a:t>
            </a:r>
          </a:p>
          <a:p>
            <a:pPr lvl="1"/>
            <a:r>
              <a:rPr lang="en-DK" dirty="0"/>
              <a:t>Real time processing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00FC5F-0522-B244-9B9D-464A1F74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CE02-32E6-5443-9677-0CE90B9A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B1B9-6EB5-5A43-B7C8-0488D309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Current algorithm is not able to used for clinical predictions for PD-tremor</a:t>
            </a:r>
          </a:p>
          <a:p>
            <a:r>
              <a:rPr lang="en-GB" dirty="0"/>
              <a:t>F1-score of 0.657 with raw data input and 0.694 with frequency input. </a:t>
            </a:r>
          </a:p>
          <a:p>
            <a:r>
              <a:rPr lang="en-DK" dirty="0"/>
              <a:t>Simliar results as UPDRS16 results from Papadopoulous et al.  (0.615 +/- 0.011) </a:t>
            </a:r>
          </a:p>
          <a:p>
            <a:r>
              <a:rPr lang="en-DK" dirty="0"/>
              <a:t>The raw model is performing the best on Paragit’s data </a:t>
            </a:r>
          </a:p>
          <a:p>
            <a:r>
              <a:rPr lang="en-DK" dirty="0"/>
              <a:t>Currently it is not able to conclude which model is best for generalization </a:t>
            </a:r>
          </a:p>
          <a:p>
            <a:pPr marL="0" indent="0">
              <a:buNone/>
            </a:pPr>
            <a:endParaRPr lang="en-GB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115130B-0DD1-404A-B9B3-A90E1C4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67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2AD2-F9B9-6748-A6C2-535479D8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Limitations of the study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9F01799-41C8-D141-8149-FE9720E0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5C846D6-1E23-1C47-827C-BBEE53FBF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058210"/>
              </p:ext>
            </p:extLst>
          </p:nvPr>
        </p:nvGraphicFramePr>
        <p:xfrm>
          <a:off x="838200" y="1969346"/>
          <a:ext cx="10401300" cy="37583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00650">
                  <a:extLst>
                    <a:ext uri="{9D8B030D-6E8A-4147-A177-3AD203B41FA5}">
                      <a16:colId xmlns:a16="http://schemas.microsoft.com/office/drawing/2014/main" val="274476045"/>
                    </a:ext>
                  </a:extLst>
                </a:gridCol>
                <a:gridCol w="5200650">
                  <a:extLst>
                    <a:ext uri="{9D8B030D-6E8A-4147-A177-3AD203B41FA5}">
                      <a16:colId xmlns:a16="http://schemas.microsoft.com/office/drawing/2014/main" val="2089417233"/>
                    </a:ext>
                  </a:extLst>
                </a:gridCol>
              </a:tblGrid>
              <a:tr h="1040786">
                <a:tc>
                  <a:txBody>
                    <a:bodyPr/>
                    <a:lstStyle/>
                    <a:p>
                      <a:pPr algn="ctr"/>
                      <a:r>
                        <a:rPr lang="en-DK" sz="3600" dirty="0"/>
                        <a:t>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3600" dirty="0"/>
                        <a:t>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13714"/>
                  </a:ext>
                </a:extLst>
              </a:tr>
              <a:tr h="271756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DK" dirty="0"/>
                        <a:t>The design purpose of the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DK" dirty="0"/>
                        <a:t>The amount of the data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DK" dirty="0"/>
                        <a:t>The diversity within the 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DK" dirty="0"/>
                        <a:t>The labelling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DK" dirty="0"/>
                        <a:t>Unable to do one-sided predictions / detection of symmetry of symptoms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K" dirty="0"/>
                        <a:t>Optimization protocals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K" dirty="0"/>
                        <a:t>Many parameters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K" dirty="0"/>
                        <a:t>The time limitation of training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K" dirty="0"/>
                        <a:t>Overfitting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5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79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2228" name="Picture 4" descr="Andreas Zeller&amp;#39;s Old Blog: Summarizing your presentation with miniature  slides">
            <a:extLst>
              <a:ext uri="{FF2B5EF4-FFF2-40B4-BE49-F238E27FC236}">
                <a16:creationId xmlns:a16="http://schemas.microsoft.com/office/drawing/2014/main" id="{CBA2E789-B16A-4442-BD96-51FE834485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3" b="1633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2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EA22-AFCF-E048-9B69-98721137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Introduction – 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8E24-FA98-3D4E-9F3D-506F44D4E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K" dirty="0"/>
              <a:t>The Motivation </a:t>
            </a:r>
          </a:p>
          <a:p>
            <a:pPr lvl="1"/>
            <a:r>
              <a:rPr lang="en-DK" dirty="0"/>
              <a:t>Current diagnosis is subjective and inaccurate</a:t>
            </a:r>
          </a:p>
          <a:p>
            <a:pPr lvl="1"/>
            <a:r>
              <a:rPr lang="en-GB" dirty="0"/>
              <a:t>W</a:t>
            </a:r>
            <a:r>
              <a:rPr lang="en-DK" dirty="0"/>
              <a:t>earable devices collect objective data</a:t>
            </a:r>
          </a:p>
          <a:p>
            <a:pPr lvl="1"/>
            <a:r>
              <a:rPr lang="en-DK" dirty="0"/>
              <a:t>Ease the burden of the PD-subjects and increase the diagnostic accuracy </a:t>
            </a:r>
          </a:p>
          <a:p>
            <a:pPr lvl="1"/>
            <a:r>
              <a:rPr lang="en-DK" dirty="0"/>
              <a:t>Data based method,</a:t>
            </a:r>
            <a:r>
              <a:rPr lang="en-DK" dirty="0">
                <a:sym typeface="Wingdings" pitchFamily="2" charset="2"/>
              </a:rPr>
              <a:t> </a:t>
            </a:r>
            <a:r>
              <a:rPr lang="en-GB" dirty="0"/>
              <a:t>C</a:t>
            </a:r>
            <a:r>
              <a:rPr lang="en-DK" dirty="0"/>
              <a:t>ontinuous monitoring</a:t>
            </a:r>
          </a:p>
          <a:p>
            <a:r>
              <a:rPr lang="en-DK" dirty="0"/>
              <a:t>The aim: Build and test tremor detection algorithm</a:t>
            </a:r>
          </a:p>
          <a:p>
            <a:r>
              <a:rPr lang="en-DK" dirty="0"/>
              <a:t>The challenges </a:t>
            </a:r>
          </a:p>
          <a:p>
            <a:pPr lvl="1"/>
            <a:r>
              <a:rPr lang="en-DK" dirty="0"/>
              <a:t>The wild data </a:t>
            </a:r>
          </a:p>
          <a:p>
            <a:pPr lvl="1"/>
            <a:r>
              <a:rPr lang="en-DK" dirty="0"/>
              <a:t>The labelling </a:t>
            </a:r>
          </a:p>
          <a:p>
            <a:pPr marL="457200" lvl="1" indent="0">
              <a:buNone/>
            </a:pPr>
            <a:endParaRPr lang="en-DK" dirty="0"/>
          </a:p>
          <a:p>
            <a:pPr lvl="1"/>
            <a:endParaRPr lang="en-DK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19A1C3D-11CF-D946-B6C4-5BA4A969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9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F6179EB1-7380-0446-85EC-CB070B803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975192" y="3943296"/>
            <a:ext cx="2797708" cy="279770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060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18" name="Picture 2" descr="Parkinson's disease Icon - Download Parkinson's disease Icon 510084 | Noun  Project">
            <a:extLst>
              <a:ext uri="{FF2B5EF4-FFF2-40B4-BE49-F238E27FC236}">
                <a16:creationId xmlns:a16="http://schemas.microsoft.com/office/drawing/2014/main" id="{B55A6E53-F977-5145-9E6A-41AE773B1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821631" y="309926"/>
            <a:ext cx="2153560" cy="2153560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9CDBDD6-D28E-E14A-8572-33165308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/>
          <a:stretch/>
        </p:blipFill>
        <p:spPr>
          <a:xfrm>
            <a:off x="8975192" y="3943296"/>
            <a:ext cx="2797708" cy="279770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E2FE5C-E336-5140-9285-AC51E3A815BB}"/>
              </a:ext>
            </a:extLst>
          </p:cNvPr>
          <p:cNvSpPr txBox="1">
            <a:spLocks/>
          </p:cNvSpPr>
          <p:nvPr/>
        </p:nvSpPr>
        <p:spPr>
          <a:xfrm>
            <a:off x="415636" y="1946684"/>
            <a:ext cx="111328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Progressive neurological disorder</a:t>
            </a:r>
          </a:p>
          <a:p>
            <a:r>
              <a:rPr lang="en-US" dirty="0"/>
              <a:t>MDS-UPDRS rating scale is the current golden standard</a:t>
            </a:r>
          </a:p>
          <a:p>
            <a:r>
              <a:rPr lang="en-US" dirty="0"/>
              <a:t>The current way of diagnosis is subjective and has inter-rater and intra-rater variability </a:t>
            </a:r>
          </a:p>
          <a:p>
            <a:r>
              <a:rPr lang="en-US" dirty="0"/>
              <a:t>This project focuses on the tremor from the upper extremity</a:t>
            </a:r>
          </a:p>
          <a:p>
            <a:pPr lvl="1"/>
            <a:r>
              <a:rPr lang="en-GB" dirty="0"/>
              <a:t>Involuntary and rhythmic contraction </a:t>
            </a:r>
          </a:p>
          <a:p>
            <a:pPr lvl="1"/>
            <a:r>
              <a:rPr lang="en-US" dirty="0"/>
              <a:t>Frequency between 3-7 Hz 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AA8C0DF-1517-CD49-A905-CA569A57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27B3BFF-DD22-9E43-B69C-E228C83E5BE9}"/>
              </a:ext>
            </a:extLst>
          </p:cNvPr>
          <p:cNvSpPr txBox="1">
            <a:spLocks/>
          </p:cNvSpPr>
          <p:nvPr/>
        </p:nvSpPr>
        <p:spPr>
          <a:xfrm>
            <a:off x="501801" y="378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dirty="0"/>
              <a:t>Intro - Parkinson’s Disease</a:t>
            </a:r>
          </a:p>
        </p:txBody>
      </p:sp>
    </p:spTree>
    <p:extLst>
      <p:ext uri="{BB962C8B-B14F-4D97-AF65-F5344CB8AC3E}">
        <p14:creationId xmlns:p14="http://schemas.microsoft.com/office/powerpoint/2010/main" val="546971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CA63-247F-DC40-8192-2F820154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2F9A-ECDB-394B-AD53-BA4C54D4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Originally the plan is to use Paragit Solutions’ data</a:t>
            </a:r>
          </a:p>
          <a:p>
            <a:r>
              <a:rPr lang="en-DK" dirty="0"/>
              <a:t>Delays &amp; labels</a:t>
            </a:r>
          </a:p>
          <a:p>
            <a:r>
              <a:rPr lang="en-DK" dirty="0"/>
              <a:t>Online data sources </a:t>
            </a:r>
          </a:p>
          <a:p>
            <a:r>
              <a:rPr lang="en-DK" dirty="0"/>
              <a:t>Habets et al. </a:t>
            </a:r>
          </a:p>
          <a:p>
            <a:pPr lvl="1"/>
            <a:r>
              <a:rPr lang="en-DK" dirty="0"/>
              <a:t>Accelerometer, gyroscope and wildness</a:t>
            </a:r>
          </a:p>
          <a:p>
            <a:pPr lvl="1"/>
            <a:r>
              <a:rPr lang="en-DK" dirty="0"/>
              <a:t>14 days </a:t>
            </a:r>
          </a:p>
          <a:p>
            <a:pPr lvl="1"/>
            <a:r>
              <a:rPr lang="en-DK" dirty="0"/>
              <a:t>20 participants </a:t>
            </a:r>
          </a:p>
          <a:p>
            <a:pPr lvl="1"/>
            <a:r>
              <a:rPr lang="en-GB" dirty="0"/>
              <a:t>S</a:t>
            </a:r>
            <a:r>
              <a:rPr lang="en-DK" dirty="0"/>
              <a:t>martwatch </a:t>
            </a:r>
          </a:p>
          <a:p>
            <a:pPr lvl="1"/>
            <a:r>
              <a:rPr lang="en-DK" dirty="0"/>
              <a:t>Smartphone </a:t>
            </a:r>
          </a:p>
          <a:p>
            <a:pPr marL="0" indent="0">
              <a:buNone/>
            </a:pPr>
            <a:endParaRPr lang="en-DK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9C9F60D-9AFE-0F43-BA2D-24F1FA40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ADC1C81-550A-C044-AF5D-F06735DCB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/>
          <a:stretch/>
        </p:blipFill>
        <p:spPr bwMode="auto">
          <a:xfrm>
            <a:off x="6834915" y="3073400"/>
            <a:ext cx="5248281" cy="25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46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05455-BFE7-0742-8948-CC14CFBA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Data– Questionaires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320F6-E34F-DE4F-BF2E-4ED96004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73" y="163172"/>
            <a:ext cx="5323297" cy="653165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3D75D6-7E62-8F4A-AD46-7D1FE696B41F}"/>
              </a:ext>
            </a:extLst>
          </p:cNvPr>
          <p:cNvSpPr/>
          <p:nvPr/>
        </p:nvSpPr>
        <p:spPr>
          <a:xfrm>
            <a:off x="5405376" y="4907769"/>
            <a:ext cx="2500131" cy="185092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F2584D7-C4F1-C343-84FC-53F1BB55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98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D9AE-090E-2546-A1DE-148E69CA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- Content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16BFDBF-4C76-1245-AE2E-DE48CCDB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A3914653-09ED-6D41-89CE-F4DA9439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61401" y="2878634"/>
            <a:ext cx="5257800" cy="2419163"/>
          </a:xfr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29617F5-EB74-F944-BA6F-E98224A06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63172"/>
            <a:ext cx="4889500" cy="2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0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30BA-4CAB-2642-A2ED-8195E51B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Data - Paragit Solutions </a:t>
            </a:r>
          </a:p>
        </p:txBody>
      </p:sp>
      <p:pic>
        <p:nvPicPr>
          <p:cNvPr id="5" name="Billede 29" descr="Et billede, der indeholder tekst, shoji&#10;&#10;Automatisk genereret beskrivelse">
            <a:extLst>
              <a:ext uri="{FF2B5EF4-FFF2-40B4-BE49-F238E27FC236}">
                <a16:creationId xmlns:a16="http://schemas.microsoft.com/office/drawing/2014/main" id="{816B6530-F53A-D744-A241-6043019C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088"/>
            <a:ext cx="6120130" cy="169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Billede 16">
            <a:extLst>
              <a:ext uri="{FF2B5EF4-FFF2-40B4-BE49-F238E27FC236}">
                <a16:creationId xmlns:a16="http://schemas.microsoft.com/office/drawing/2014/main" id="{14D91878-5524-D64B-8DC6-980D558E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912648"/>
            <a:ext cx="6120130" cy="20866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D0A4AB-A5DA-E34D-80A2-3A2E18DC165D}"/>
              </a:ext>
            </a:extLst>
          </p:cNvPr>
          <p:cNvSpPr txBox="1">
            <a:spLocks/>
          </p:cNvSpPr>
          <p:nvPr/>
        </p:nvSpPr>
        <p:spPr>
          <a:xfrm>
            <a:off x="7351465" y="2476610"/>
            <a:ext cx="4356100" cy="708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sz="2000" dirty="0"/>
              <a:t>Approximately 24 Hours of recording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28ED99A8-DD7F-4943-B124-7CA37E9D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201" y="116997"/>
            <a:ext cx="507396" cy="740495"/>
          </a:xfrm>
          <a:prstGeom prst="rect">
            <a:avLst/>
          </a:prstGeom>
        </p:spPr>
      </p:pic>
      <p:pic>
        <p:nvPicPr>
          <p:cNvPr id="10244" name="Picture 4" descr="What is the 24-hour clock?">
            <a:extLst>
              <a:ext uri="{FF2B5EF4-FFF2-40B4-BE49-F238E27FC236}">
                <a16:creationId xmlns:a16="http://schemas.microsoft.com/office/drawing/2014/main" id="{55036F21-E9C7-D347-A6DB-9FEC34EFF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65" y="3426302"/>
            <a:ext cx="4002335" cy="228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21272D-A58C-F04D-8E09-41E83A4B0EE7}"/>
              </a:ext>
            </a:extLst>
          </p:cNvPr>
          <p:cNvSpPr/>
          <p:nvPr/>
        </p:nvSpPr>
        <p:spPr>
          <a:xfrm>
            <a:off x="2363058" y="6097057"/>
            <a:ext cx="2196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For testing the model</a:t>
            </a:r>
          </a:p>
        </p:txBody>
      </p:sp>
    </p:spTree>
    <p:extLst>
      <p:ext uri="{BB962C8B-B14F-4D97-AF65-F5344CB8AC3E}">
        <p14:creationId xmlns:p14="http://schemas.microsoft.com/office/powerpoint/2010/main" val="28605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878</Words>
  <Application>Microsoft Macintosh PowerPoint</Application>
  <PresentationFormat>Widescreen</PresentationFormat>
  <Paragraphs>210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LMRoman10-Regular-Identity-H</vt:lpstr>
      <vt:lpstr>Arial</vt:lpstr>
      <vt:lpstr>Calibri</vt:lpstr>
      <vt:lpstr>Calibri Light</vt:lpstr>
      <vt:lpstr>Times New Roman</vt:lpstr>
      <vt:lpstr>Office Theme</vt:lpstr>
      <vt:lpstr>Detecting Tremor in Parkinson’s Disease using Multiple Instance Learning on Kinetic Data Collected from Wearable Device  </vt:lpstr>
      <vt:lpstr>Presentation outline</vt:lpstr>
      <vt:lpstr>Introduction – Paragit Solutions</vt:lpstr>
      <vt:lpstr>Introduction – Project Motivation</vt:lpstr>
      <vt:lpstr>PowerPoint Presentation</vt:lpstr>
      <vt:lpstr>Data – Overview</vt:lpstr>
      <vt:lpstr>Data– Questionaires </vt:lpstr>
      <vt:lpstr>Data - Content</vt:lpstr>
      <vt:lpstr>Data - Paragit Solutions </vt:lpstr>
      <vt:lpstr>Methodology - Multiple Instance learning </vt:lpstr>
      <vt:lpstr>Methodology – Attention Based Multiple Instance Learning</vt:lpstr>
      <vt:lpstr>Results - General</vt:lpstr>
      <vt:lpstr>Results - Related study</vt:lpstr>
      <vt:lpstr>Results- Confusion matrix</vt:lpstr>
      <vt:lpstr>Results - Raw-model</vt:lpstr>
      <vt:lpstr>Results - Raw-model</vt:lpstr>
      <vt:lpstr>Results – Freq-Model</vt:lpstr>
      <vt:lpstr>Results – Freq-Model</vt:lpstr>
      <vt:lpstr>Results – Subject specific</vt:lpstr>
      <vt:lpstr>Results – Subject specific</vt:lpstr>
      <vt:lpstr>Results – Paragit Solutions’</vt:lpstr>
      <vt:lpstr>Results – Paragit Solutions’</vt:lpstr>
      <vt:lpstr>Results - Compare</vt:lpstr>
      <vt:lpstr>Results – Paragit Solutions’ (Raw-Model)</vt:lpstr>
      <vt:lpstr>Results – Paragit Solutions’ (Raw-Model)</vt:lpstr>
      <vt:lpstr>Results – Paragit Solutions’ (Freq-Model)</vt:lpstr>
      <vt:lpstr>Results – Paragit Solutions’ (Freq-Model)</vt:lpstr>
      <vt:lpstr>Results – Paragit Solutions’ </vt:lpstr>
      <vt:lpstr>Discussion #1 imbalance </vt:lpstr>
      <vt:lpstr>Discussion # 2 Noise within the data</vt:lpstr>
      <vt:lpstr>PowerPoint Presentation</vt:lpstr>
      <vt:lpstr>Discussion #3 Small data set</vt:lpstr>
      <vt:lpstr>Future perspectives</vt:lpstr>
      <vt:lpstr>Conclusion</vt:lpstr>
      <vt:lpstr>Limitations of the study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Tremor in Parkinson’s Disease using Multiple Instance Learning on Kinetic Data Collected from Wearable Device  </dc:title>
  <dc:creator>Jiayi Han</dc:creator>
  <cp:lastModifiedBy>Jiayi Han</cp:lastModifiedBy>
  <cp:revision>3</cp:revision>
  <dcterms:created xsi:type="dcterms:W3CDTF">2022-02-06T09:49:20Z</dcterms:created>
  <dcterms:modified xsi:type="dcterms:W3CDTF">2022-02-11T18:30:30Z</dcterms:modified>
</cp:coreProperties>
</file>